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Lst>
  <p:sldIdLst>
    <p:sldId id="256" r:id="rId2"/>
  </p:sldIdLst>
  <p:sldSz cx="32004000" cy="35999738"/>
  <p:notesSz cx="6858000" cy="9144000"/>
  <p:defaultTextStyle>
    <a:defPPr>
      <a:defRPr lang="en-US"/>
    </a:defPPr>
    <a:lvl1pPr algn="l" defTabSz="4113213" rtl="0" fontAlgn="base">
      <a:spcBef>
        <a:spcPct val="0"/>
      </a:spcBef>
      <a:spcAft>
        <a:spcPct val="0"/>
      </a:spcAft>
      <a:defRPr sz="8100" kern="1200">
        <a:solidFill>
          <a:schemeClr val="tx1"/>
        </a:solidFill>
        <a:latin typeface="Calibri" panose="020F0502020204030204" pitchFamily="34" charset="0"/>
        <a:ea typeface="+mn-ea"/>
        <a:cs typeface="Arial" panose="020B0604020202020204" pitchFamily="34" charset="0"/>
      </a:defRPr>
    </a:lvl1pPr>
    <a:lvl2pPr marL="2055813" indent="-1598613" algn="l" defTabSz="4113213" rtl="0" fontAlgn="base">
      <a:spcBef>
        <a:spcPct val="0"/>
      </a:spcBef>
      <a:spcAft>
        <a:spcPct val="0"/>
      </a:spcAft>
      <a:defRPr sz="8100" kern="1200">
        <a:solidFill>
          <a:schemeClr val="tx1"/>
        </a:solidFill>
        <a:latin typeface="Calibri" panose="020F0502020204030204" pitchFamily="34" charset="0"/>
        <a:ea typeface="+mn-ea"/>
        <a:cs typeface="Arial" panose="020B0604020202020204" pitchFamily="34" charset="0"/>
      </a:defRPr>
    </a:lvl2pPr>
    <a:lvl3pPr marL="4113213" indent="-3198813" algn="l" defTabSz="4113213" rtl="0" fontAlgn="base">
      <a:spcBef>
        <a:spcPct val="0"/>
      </a:spcBef>
      <a:spcAft>
        <a:spcPct val="0"/>
      </a:spcAft>
      <a:defRPr sz="8100" kern="1200">
        <a:solidFill>
          <a:schemeClr val="tx1"/>
        </a:solidFill>
        <a:latin typeface="Calibri" panose="020F0502020204030204" pitchFamily="34" charset="0"/>
        <a:ea typeface="+mn-ea"/>
        <a:cs typeface="Arial" panose="020B0604020202020204" pitchFamily="34" charset="0"/>
      </a:defRPr>
    </a:lvl3pPr>
    <a:lvl4pPr marL="6170613" indent="-4799013" algn="l" defTabSz="4113213" rtl="0" fontAlgn="base">
      <a:spcBef>
        <a:spcPct val="0"/>
      </a:spcBef>
      <a:spcAft>
        <a:spcPct val="0"/>
      </a:spcAft>
      <a:defRPr sz="8100" kern="1200">
        <a:solidFill>
          <a:schemeClr val="tx1"/>
        </a:solidFill>
        <a:latin typeface="Calibri" panose="020F0502020204030204" pitchFamily="34" charset="0"/>
        <a:ea typeface="+mn-ea"/>
        <a:cs typeface="Arial" panose="020B0604020202020204" pitchFamily="34" charset="0"/>
      </a:defRPr>
    </a:lvl4pPr>
    <a:lvl5pPr marL="8228013" indent="-6399213" algn="l" defTabSz="4113213" rtl="0" fontAlgn="base">
      <a:spcBef>
        <a:spcPct val="0"/>
      </a:spcBef>
      <a:spcAft>
        <a:spcPct val="0"/>
      </a:spcAft>
      <a:defRPr sz="8100"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sz="8100"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sz="8100"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sz="8100"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sz="8100" kern="1200">
        <a:solidFill>
          <a:schemeClr val="tx1"/>
        </a:solidFill>
        <a:latin typeface="Calibri" panose="020F0502020204030204" pitchFamily="34" charset="0"/>
        <a:ea typeface="+mn-ea"/>
        <a:cs typeface="Arial" panose="020B0604020202020204"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8B9BA"/>
    <a:srgbClr val="2B4257"/>
    <a:srgbClr val="000000"/>
    <a:srgbClr val="F4F4EB"/>
    <a:srgbClr val="EFE1CA"/>
    <a:srgbClr val="ACC4CE"/>
    <a:srgbClr val="97B7C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3548" autoAdjust="0"/>
  </p:normalViewPr>
  <p:slideViewPr>
    <p:cSldViewPr>
      <p:cViewPr varScale="1">
        <p:scale>
          <a:sx n="22" d="100"/>
          <a:sy n="22" d="100"/>
        </p:scale>
        <p:origin x="2334"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89810FA-20A4-94F0-0F10-11B5C4A4069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082597" y="32796957"/>
            <a:ext cx="23838806" cy="3200400"/>
          </a:xfrm>
          <a:prstGeom prst="rect">
            <a:avLst/>
          </a:prstGeom>
        </p:spPr>
      </p:pic>
    </p:spTree>
    <p:extLst>
      <p:ext uri="{BB962C8B-B14F-4D97-AF65-F5344CB8AC3E}">
        <p14:creationId xmlns:p14="http://schemas.microsoft.com/office/powerpoint/2010/main" val="258962535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54C6059-5150-B772-37AA-C90E1D607FC7}"/>
              </a:ext>
            </a:extLst>
          </p:cNvPr>
          <p:cNvSpPr/>
          <p:nvPr userDrawn="1"/>
        </p:nvSpPr>
        <p:spPr>
          <a:xfrm>
            <a:off x="0" y="0"/>
            <a:ext cx="32004000" cy="35999738"/>
          </a:xfrm>
          <a:prstGeom prst="rect">
            <a:avLst/>
          </a:prstGeom>
          <a:gradFill flip="none" rotWithShape="1">
            <a:gsLst>
              <a:gs pos="0">
                <a:srgbClr val="2B4257"/>
              </a:gs>
              <a:gs pos="100000">
                <a:srgbClr val="B8B9BA"/>
              </a:gs>
            </a:gsLst>
            <a:lin ang="0" scaled="0"/>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7201" dirty="0"/>
          </a:p>
        </p:txBody>
      </p:sp>
      <p:sp>
        <p:nvSpPr>
          <p:cNvPr id="13" name="Instructions">
            <a:extLst>
              <a:ext uri="{FF2B5EF4-FFF2-40B4-BE49-F238E27FC236}">
                <a16:creationId xmlns:a16="http://schemas.microsoft.com/office/drawing/2014/main" id="{9FBF0BF5-82CF-21A7-91A4-6680F8C77795}"/>
              </a:ext>
            </a:extLst>
          </p:cNvPr>
          <p:cNvSpPr/>
          <p:nvPr/>
        </p:nvSpPr>
        <p:spPr>
          <a:xfrm>
            <a:off x="-10001867" y="0"/>
            <a:ext cx="9335735" cy="359997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66663" tIns="166663" rIns="166663" bIns="166663"/>
          <a:lstStyle>
            <a:defPPr>
              <a:defRPr lang="en-US"/>
            </a:defPPr>
            <a:lvl1pPr marL="0" algn="l" defTabSz="3686861" rtl="0" eaLnBrk="1" latinLnBrk="0" hangingPunct="1">
              <a:defRPr sz="7258" kern="1200">
                <a:solidFill>
                  <a:schemeClr val="lt1"/>
                </a:solidFill>
                <a:latin typeface="+mn-lt"/>
                <a:ea typeface="+mn-ea"/>
                <a:cs typeface="+mn-cs"/>
              </a:defRPr>
            </a:lvl1pPr>
            <a:lvl2pPr marL="1843430" algn="l" defTabSz="3686861" rtl="0" eaLnBrk="1" latinLnBrk="0" hangingPunct="1">
              <a:defRPr sz="7258" kern="1200">
                <a:solidFill>
                  <a:schemeClr val="lt1"/>
                </a:solidFill>
                <a:latin typeface="+mn-lt"/>
                <a:ea typeface="+mn-ea"/>
                <a:cs typeface="+mn-cs"/>
              </a:defRPr>
            </a:lvl2pPr>
            <a:lvl3pPr marL="3686861" algn="l" defTabSz="3686861" rtl="0" eaLnBrk="1" latinLnBrk="0" hangingPunct="1">
              <a:defRPr sz="7258" kern="1200">
                <a:solidFill>
                  <a:schemeClr val="lt1"/>
                </a:solidFill>
                <a:latin typeface="+mn-lt"/>
                <a:ea typeface="+mn-ea"/>
                <a:cs typeface="+mn-cs"/>
              </a:defRPr>
            </a:lvl3pPr>
            <a:lvl4pPr marL="5530291" algn="l" defTabSz="3686861" rtl="0" eaLnBrk="1" latinLnBrk="0" hangingPunct="1">
              <a:defRPr sz="7258" kern="1200">
                <a:solidFill>
                  <a:schemeClr val="lt1"/>
                </a:solidFill>
                <a:latin typeface="+mn-lt"/>
                <a:ea typeface="+mn-ea"/>
                <a:cs typeface="+mn-cs"/>
              </a:defRPr>
            </a:lvl4pPr>
            <a:lvl5pPr marL="7373722" algn="l" defTabSz="3686861" rtl="0" eaLnBrk="1" latinLnBrk="0" hangingPunct="1">
              <a:defRPr sz="7258" kern="1200">
                <a:solidFill>
                  <a:schemeClr val="lt1"/>
                </a:solidFill>
                <a:latin typeface="+mn-lt"/>
                <a:ea typeface="+mn-ea"/>
                <a:cs typeface="+mn-cs"/>
              </a:defRPr>
            </a:lvl5pPr>
            <a:lvl6pPr marL="9217152" algn="l" defTabSz="3686861" rtl="0" eaLnBrk="1" latinLnBrk="0" hangingPunct="1">
              <a:defRPr sz="7258" kern="1200">
                <a:solidFill>
                  <a:schemeClr val="lt1"/>
                </a:solidFill>
                <a:latin typeface="+mn-lt"/>
                <a:ea typeface="+mn-ea"/>
                <a:cs typeface="+mn-cs"/>
              </a:defRPr>
            </a:lvl6pPr>
            <a:lvl7pPr marL="11060582" algn="l" defTabSz="3686861" rtl="0" eaLnBrk="1" latinLnBrk="0" hangingPunct="1">
              <a:defRPr sz="7258" kern="1200">
                <a:solidFill>
                  <a:schemeClr val="lt1"/>
                </a:solidFill>
                <a:latin typeface="+mn-lt"/>
                <a:ea typeface="+mn-ea"/>
                <a:cs typeface="+mn-cs"/>
              </a:defRPr>
            </a:lvl7pPr>
            <a:lvl8pPr marL="12904013" algn="l" defTabSz="3686861" rtl="0" eaLnBrk="1" latinLnBrk="0" hangingPunct="1">
              <a:defRPr sz="7258" kern="1200">
                <a:solidFill>
                  <a:schemeClr val="lt1"/>
                </a:solidFill>
                <a:latin typeface="+mn-lt"/>
                <a:ea typeface="+mn-ea"/>
                <a:cs typeface="+mn-cs"/>
              </a:defRPr>
            </a:lvl8pPr>
            <a:lvl9pPr marL="14747443" algn="l" defTabSz="3686861" rtl="0" eaLnBrk="1" latinLnBrk="0" hangingPunct="1">
              <a:defRPr sz="7258" kern="1200">
                <a:solidFill>
                  <a:schemeClr val="lt1"/>
                </a:solidFill>
                <a:latin typeface="+mn-lt"/>
                <a:ea typeface="+mn-ea"/>
                <a:cs typeface="+mn-cs"/>
              </a:defRPr>
            </a:lvl9pPr>
          </a:lstStyle>
          <a:p>
            <a:pPr fontAlgn="auto">
              <a:spcBef>
                <a:spcPts val="0"/>
              </a:spcBef>
              <a:spcAft>
                <a:spcPts val="1750"/>
              </a:spcAft>
              <a:defRPr/>
            </a:pPr>
            <a:r>
              <a:rPr lang="en-US" sz="4623" dirty="0">
                <a:solidFill>
                  <a:srgbClr val="7F7F7F"/>
                </a:solidFill>
                <a:cs typeface="Calibri" panose="020F0502020204030204" pitchFamily="34" charset="0"/>
              </a:rPr>
              <a:t>The RAD 202</a:t>
            </a:r>
            <a:r>
              <a:rPr lang="sr-Latn-RS" sz="4623" dirty="0">
                <a:solidFill>
                  <a:srgbClr val="7F7F7F"/>
                </a:solidFill>
                <a:cs typeface="Calibri" panose="020F0502020204030204" pitchFamily="34" charset="0"/>
              </a:rPr>
              <a:t>6</a:t>
            </a:r>
            <a:r>
              <a:rPr lang="en-US" sz="4623" dirty="0">
                <a:solidFill>
                  <a:srgbClr val="7F7F7F"/>
                </a:solidFill>
                <a:cs typeface="Calibri" panose="020F0502020204030204" pitchFamily="34" charset="0"/>
              </a:rPr>
              <a:t> Conference has provided this template to assist you in poster preparation. </a:t>
            </a:r>
          </a:p>
          <a:p>
            <a:pPr fontAlgn="auto">
              <a:spcBef>
                <a:spcPts val="0"/>
              </a:spcBef>
              <a:spcAft>
                <a:spcPts val="1750"/>
              </a:spcAft>
              <a:defRPr/>
            </a:pPr>
            <a:r>
              <a:rPr lang="en-US" sz="7023" dirty="0">
                <a:solidFill>
                  <a:srgbClr val="7F7F7F"/>
                </a:solidFill>
                <a:cs typeface="Calibri" panose="020F0502020204030204" pitchFamily="34" charset="0"/>
              </a:rPr>
              <a:t>Poster Print Size:</a:t>
            </a:r>
            <a:endParaRPr sz="7023" dirty="0">
              <a:solidFill>
                <a:srgbClr val="7F7F7F"/>
              </a:solidFill>
              <a:cs typeface="Calibri" panose="020F0502020204030204" pitchFamily="34" charset="0"/>
            </a:endParaRPr>
          </a:p>
          <a:p>
            <a:pPr fontAlgn="auto">
              <a:spcBef>
                <a:spcPts val="0"/>
              </a:spcBef>
              <a:spcAft>
                <a:spcPts val="1750"/>
              </a:spcAft>
              <a:defRPr/>
            </a:pPr>
            <a:r>
              <a:rPr lang="en-US" sz="4623" dirty="0">
                <a:solidFill>
                  <a:srgbClr val="7F7F7F"/>
                </a:solidFill>
                <a:cs typeface="Calibri" panose="020F0502020204030204" pitchFamily="34" charset="0"/>
              </a:rPr>
              <a:t>This poster template is </a:t>
            </a:r>
            <a:r>
              <a:rPr lang="sr-Latn-RS" sz="4623" dirty="0">
                <a:solidFill>
                  <a:srgbClr val="7F7F7F"/>
                </a:solidFill>
                <a:cs typeface="Calibri" panose="020F0502020204030204" pitchFamily="34" charset="0"/>
              </a:rPr>
              <a:t>90cm</a:t>
            </a:r>
            <a:r>
              <a:rPr lang="en-US" sz="4623" dirty="0">
                <a:solidFill>
                  <a:srgbClr val="7F7F7F"/>
                </a:solidFill>
                <a:cs typeface="Calibri" panose="020F0502020204030204" pitchFamily="34" charset="0"/>
              </a:rPr>
              <a:t> (35.4331”) high by </a:t>
            </a:r>
            <a:r>
              <a:rPr lang="sr-Latn-RS" sz="4623" dirty="0">
                <a:solidFill>
                  <a:srgbClr val="7F7F7F"/>
                </a:solidFill>
                <a:cs typeface="Calibri" panose="020F0502020204030204" pitchFamily="34" charset="0"/>
              </a:rPr>
              <a:t>90cm</a:t>
            </a:r>
            <a:r>
              <a:rPr lang="en-US" sz="4623" dirty="0">
                <a:solidFill>
                  <a:srgbClr val="7F7F7F"/>
                </a:solidFill>
                <a:cs typeface="Calibri" panose="020F0502020204030204" pitchFamily="34" charset="0"/>
              </a:rPr>
              <a:t> (35.4331”) wide. It can be used to print any poster with a 1:1 aspect ratio. We recommend the poster to be kept at this size.</a:t>
            </a:r>
          </a:p>
          <a:p>
            <a:pPr fontAlgn="auto">
              <a:spcBef>
                <a:spcPts val="0"/>
              </a:spcBef>
              <a:spcAft>
                <a:spcPts val="1750"/>
              </a:spcAft>
              <a:defRPr/>
            </a:pPr>
            <a:r>
              <a:rPr lang="en-US" sz="7023" dirty="0">
                <a:solidFill>
                  <a:srgbClr val="7F7F7F"/>
                </a:solidFill>
                <a:cs typeface="Calibri" panose="020F0502020204030204" pitchFamily="34" charset="0"/>
              </a:rPr>
              <a:t>Placeholders</a:t>
            </a:r>
            <a:r>
              <a:rPr sz="7023" dirty="0">
                <a:solidFill>
                  <a:srgbClr val="7F7F7F"/>
                </a:solidFill>
                <a:cs typeface="Calibri" panose="020F0502020204030204" pitchFamily="34" charset="0"/>
              </a:rPr>
              <a:t>:</a:t>
            </a:r>
          </a:p>
          <a:p>
            <a:pPr fontAlgn="auto">
              <a:spcBef>
                <a:spcPts val="0"/>
              </a:spcBef>
              <a:spcAft>
                <a:spcPts val="1750"/>
              </a:spcAft>
              <a:defRPr/>
            </a:pPr>
            <a:r>
              <a:rPr sz="4623" dirty="0">
                <a:solidFill>
                  <a:srgbClr val="7F7F7F"/>
                </a:solidFill>
                <a:cs typeface="Calibri" panose="020F0502020204030204" pitchFamily="34" charset="0"/>
              </a:rPr>
              <a:t>The </a:t>
            </a:r>
            <a:r>
              <a:rPr lang="en-US" sz="4623" dirty="0">
                <a:solidFill>
                  <a:srgbClr val="7F7F7F"/>
                </a:solidFill>
                <a:cs typeface="Calibri" panose="020F0502020204030204" pitchFamily="34" charset="0"/>
              </a:rPr>
              <a:t>various elements included</a:t>
            </a:r>
            <a:r>
              <a:rPr sz="4623" dirty="0">
                <a:solidFill>
                  <a:srgbClr val="7F7F7F"/>
                </a:solidFill>
                <a:cs typeface="Calibri" panose="020F0502020204030204" pitchFamily="34" charset="0"/>
              </a:rPr>
              <a:t> in this </a:t>
            </a:r>
            <a:r>
              <a:rPr lang="en-US" sz="4623" dirty="0">
                <a:solidFill>
                  <a:srgbClr val="7F7F7F"/>
                </a:solidFill>
                <a:cs typeface="Calibri" panose="020F0502020204030204" pitchFamily="34" charset="0"/>
              </a:rPr>
              <a:t>poster are ones we often see in conference posters.</a:t>
            </a:r>
            <a:r>
              <a:rPr sz="4623" dirty="0">
                <a:solidFill>
                  <a:srgbClr val="7F7F7F"/>
                </a:solidFill>
                <a:cs typeface="Calibri" panose="020F0502020204030204" pitchFamily="34" charset="0"/>
              </a:rPr>
              <a:t> </a:t>
            </a:r>
            <a:r>
              <a:rPr lang="en-US" sz="4623" dirty="0">
                <a:solidFill>
                  <a:srgbClr val="7F7F7F"/>
                </a:solidFill>
                <a:cs typeface="Calibri" panose="020F0502020204030204" pitchFamily="34" charset="0"/>
              </a:rPr>
              <a:t>Feel free to edit, move,  add, and delete items, or change the layout to suit your needs. After you’ve added your content click on Review, Spelling, or press F7. We recommend runnning a spellcheck. To change the background color of any text box, clock once on the box so it is outlined with a dashed boarder. Then select Shape Fill for the Drawing Tools, Format tab on the ribbon bar above. It’s the one with the ‘paint can’ icon.</a:t>
            </a:r>
          </a:p>
          <a:p>
            <a:pPr fontAlgn="auto">
              <a:spcBef>
                <a:spcPts val="0"/>
              </a:spcBef>
              <a:spcAft>
                <a:spcPts val="1750"/>
              </a:spcAft>
              <a:defRPr/>
            </a:pPr>
            <a:r>
              <a:rPr lang="en-US" sz="5334" dirty="0">
                <a:solidFill>
                  <a:srgbClr val="7F7F7F"/>
                </a:solidFill>
                <a:cs typeface="Calibri" panose="020F0502020204030204" pitchFamily="34" charset="0"/>
              </a:rPr>
              <a:t>Image Quality:</a:t>
            </a:r>
          </a:p>
          <a:p>
            <a:pPr fontAlgn="auto">
              <a:spcBef>
                <a:spcPts val="0"/>
              </a:spcBef>
              <a:spcAft>
                <a:spcPts val="1750"/>
              </a:spcAft>
              <a:defRPr/>
            </a:pPr>
            <a:r>
              <a:rPr lang="en-US" sz="4623" dirty="0">
                <a:solidFill>
                  <a:srgbClr val="7F7F7F"/>
                </a:solidFill>
                <a:cs typeface="Calibri" panose="020F0502020204030204" pitchFamily="34" charset="0"/>
              </a:rPr>
              <a:t>You can place digital photos or logo art in your poster file by selecting the </a:t>
            </a:r>
            <a:r>
              <a:rPr lang="en-US" sz="4623" b="1" dirty="0">
                <a:solidFill>
                  <a:srgbClr val="7F7F7F"/>
                </a:solidFill>
                <a:cs typeface="Calibri" panose="020F0502020204030204" pitchFamily="34" charset="0"/>
              </a:rPr>
              <a:t>Insert, Picture</a:t>
            </a:r>
            <a:r>
              <a:rPr lang="en-US" sz="4623" dirty="0">
                <a:solidFill>
                  <a:srgbClr val="7F7F7F"/>
                </a:solidFill>
                <a:cs typeface="Calibri" panose="020F0502020204030204" pitchFamily="34" charset="0"/>
              </a:rPr>
              <a:t> command, or by using standard copy &amp; paste. For best results, all graphic elements should be at least </a:t>
            </a:r>
            <a:r>
              <a:rPr lang="en-US" sz="4623" b="1" dirty="0">
                <a:solidFill>
                  <a:srgbClr val="7F7F7F"/>
                </a:solidFill>
                <a:cs typeface="Calibri" panose="020F0502020204030204" pitchFamily="34" charset="0"/>
              </a:rPr>
              <a:t>150-200 pixels per inch in their final printed size</a:t>
            </a:r>
            <a:r>
              <a:rPr lang="en-US" sz="4623" dirty="0">
                <a:solidFill>
                  <a:srgbClr val="7F7F7F"/>
                </a:solidFill>
                <a:cs typeface="Calibri" panose="020F0502020204030204" pitchFamily="34" charset="0"/>
              </a:rPr>
              <a:t>. For instance, a 1600 x 1200 pixel photo will usually look fine up to 20-25 cm wide on your printed poster.</a:t>
            </a:r>
          </a:p>
          <a:p>
            <a:pPr algn="ctr" fontAlgn="auto">
              <a:spcBef>
                <a:spcPts val="0"/>
              </a:spcBef>
              <a:spcAft>
                <a:spcPts val="1750"/>
              </a:spcAft>
              <a:defRPr/>
            </a:pPr>
            <a:r>
              <a:rPr lang="en-US" sz="4801" dirty="0">
                <a:solidFill>
                  <a:srgbClr val="7F7F7F"/>
                </a:solidFill>
                <a:cs typeface="Calibri" panose="020F0502020204030204" pitchFamily="34" charset="0"/>
              </a:rPr>
              <a:t>[This sidebar area does not print.]</a:t>
            </a:r>
          </a:p>
          <a:p>
            <a:pPr fontAlgn="auto">
              <a:spcBef>
                <a:spcPts val="0"/>
              </a:spcBef>
              <a:spcAft>
                <a:spcPts val="1750"/>
              </a:spcAft>
              <a:defRPr/>
            </a:pPr>
            <a:endParaRPr lang="en-US" sz="4623" dirty="0">
              <a:solidFill>
                <a:srgbClr val="7F7F7F"/>
              </a:solidFill>
              <a:cs typeface="Calibri" panose="020F0502020204030204" pitchFamily="34" charset="0"/>
            </a:endParaRPr>
          </a:p>
        </p:txBody>
      </p:sp>
      <p:sp>
        <p:nvSpPr>
          <p:cNvPr id="14" name="Instructions">
            <a:extLst>
              <a:ext uri="{FF2B5EF4-FFF2-40B4-BE49-F238E27FC236}">
                <a16:creationId xmlns:a16="http://schemas.microsoft.com/office/drawing/2014/main" id="{5CD6B949-422E-7BAE-B2BD-CE411C5ABF18}"/>
              </a:ext>
            </a:extLst>
          </p:cNvPr>
          <p:cNvSpPr/>
          <p:nvPr/>
        </p:nvSpPr>
        <p:spPr>
          <a:xfrm>
            <a:off x="32670133" y="0"/>
            <a:ext cx="9335734" cy="359997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03227" tIns="203227" rIns="203227" bIns="203227"/>
          <a:lstStyle>
            <a:defPPr>
              <a:defRPr lang="en-US"/>
            </a:defPPr>
            <a:lvl1pPr marL="0" algn="l" defTabSz="3686861" rtl="0" eaLnBrk="1" latinLnBrk="0" hangingPunct="1">
              <a:defRPr sz="7258" kern="1200">
                <a:solidFill>
                  <a:schemeClr val="lt1"/>
                </a:solidFill>
                <a:latin typeface="+mn-lt"/>
                <a:ea typeface="+mn-ea"/>
                <a:cs typeface="+mn-cs"/>
              </a:defRPr>
            </a:lvl1pPr>
            <a:lvl2pPr marL="1843430" algn="l" defTabSz="3686861" rtl="0" eaLnBrk="1" latinLnBrk="0" hangingPunct="1">
              <a:defRPr sz="7258" kern="1200">
                <a:solidFill>
                  <a:schemeClr val="lt1"/>
                </a:solidFill>
                <a:latin typeface="+mn-lt"/>
                <a:ea typeface="+mn-ea"/>
                <a:cs typeface="+mn-cs"/>
              </a:defRPr>
            </a:lvl2pPr>
            <a:lvl3pPr marL="3686861" algn="l" defTabSz="3686861" rtl="0" eaLnBrk="1" latinLnBrk="0" hangingPunct="1">
              <a:defRPr sz="7258" kern="1200">
                <a:solidFill>
                  <a:schemeClr val="lt1"/>
                </a:solidFill>
                <a:latin typeface="+mn-lt"/>
                <a:ea typeface="+mn-ea"/>
                <a:cs typeface="+mn-cs"/>
              </a:defRPr>
            </a:lvl3pPr>
            <a:lvl4pPr marL="5530291" algn="l" defTabSz="3686861" rtl="0" eaLnBrk="1" latinLnBrk="0" hangingPunct="1">
              <a:defRPr sz="7258" kern="1200">
                <a:solidFill>
                  <a:schemeClr val="lt1"/>
                </a:solidFill>
                <a:latin typeface="+mn-lt"/>
                <a:ea typeface="+mn-ea"/>
                <a:cs typeface="+mn-cs"/>
              </a:defRPr>
            </a:lvl4pPr>
            <a:lvl5pPr marL="7373722" algn="l" defTabSz="3686861" rtl="0" eaLnBrk="1" latinLnBrk="0" hangingPunct="1">
              <a:defRPr sz="7258" kern="1200">
                <a:solidFill>
                  <a:schemeClr val="lt1"/>
                </a:solidFill>
                <a:latin typeface="+mn-lt"/>
                <a:ea typeface="+mn-ea"/>
                <a:cs typeface="+mn-cs"/>
              </a:defRPr>
            </a:lvl5pPr>
            <a:lvl6pPr marL="9217152" algn="l" defTabSz="3686861" rtl="0" eaLnBrk="1" latinLnBrk="0" hangingPunct="1">
              <a:defRPr sz="7258" kern="1200">
                <a:solidFill>
                  <a:schemeClr val="lt1"/>
                </a:solidFill>
                <a:latin typeface="+mn-lt"/>
                <a:ea typeface="+mn-ea"/>
                <a:cs typeface="+mn-cs"/>
              </a:defRPr>
            </a:lvl6pPr>
            <a:lvl7pPr marL="11060582" algn="l" defTabSz="3686861" rtl="0" eaLnBrk="1" latinLnBrk="0" hangingPunct="1">
              <a:defRPr sz="7258" kern="1200">
                <a:solidFill>
                  <a:schemeClr val="lt1"/>
                </a:solidFill>
                <a:latin typeface="+mn-lt"/>
                <a:ea typeface="+mn-ea"/>
                <a:cs typeface="+mn-cs"/>
              </a:defRPr>
            </a:lvl7pPr>
            <a:lvl8pPr marL="12904013" algn="l" defTabSz="3686861" rtl="0" eaLnBrk="1" latinLnBrk="0" hangingPunct="1">
              <a:defRPr sz="7258" kern="1200">
                <a:solidFill>
                  <a:schemeClr val="lt1"/>
                </a:solidFill>
                <a:latin typeface="+mn-lt"/>
                <a:ea typeface="+mn-ea"/>
                <a:cs typeface="+mn-cs"/>
              </a:defRPr>
            </a:lvl8pPr>
            <a:lvl9pPr marL="14747443" algn="l" defTabSz="3686861" rtl="0" eaLnBrk="1" latinLnBrk="0" hangingPunct="1">
              <a:defRPr sz="7258" kern="1200">
                <a:solidFill>
                  <a:schemeClr val="lt1"/>
                </a:solidFill>
                <a:latin typeface="+mn-lt"/>
                <a:ea typeface="+mn-ea"/>
                <a:cs typeface="+mn-cs"/>
              </a:defRPr>
            </a:lvl9pPr>
          </a:lstStyle>
          <a:p>
            <a:pPr fontAlgn="auto">
              <a:spcBef>
                <a:spcPts val="0"/>
              </a:spcBef>
              <a:spcAft>
                <a:spcPts val="1750"/>
              </a:spcAft>
              <a:defRPr/>
            </a:pPr>
            <a:r>
              <a:rPr lang="en-US" sz="4623" dirty="0">
                <a:solidFill>
                  <a:srgbClr val="7F7F7F"/>
                </a:solidFill>
                <a:cs typeface="Calibri" panose="020F0502020204030204" pitchFamily="34" charset="0"/>
              </a:rPr>
              <a:t>To preview the print quality of images, select a magnification of 100% when previewing your poster. </a:t>
            </a:r>
          </a:p>
          <a:p>
            <a:pPr fontAlgn="auto">
              <a:spcBef>
                <a:spcPts val="0"/>
              </a:spcBef>
              <a:spcAft>
                <a:spcPts val="1750"/>
              </a:spcAft>
              <a:defRPr/>
            </a:pPr>
            <a:r>
              <a:rPr lang="en-US" sz="4623" dirty="0">
                <a:solidFill>
                  <a:srgbClr val="7F7F7F"/>
                </a:solidFill>
                <a:cs typeface="Calibri" panose="020F0502020204030204" pitchFamily="34" charset="0"/>
              </a:rPr>
              <a:t>This will give you a good idea of what it will look like in print.</a:t>
            </a:r>
          </a:p>
          <a:p>
            <a:pPr fontAlgn="auto">
              <a:spcBef>
                <a:spcPts val="0"/>
              </a:spcBef>
              <a:spcAft>
                <a:spcPts val="1750"/>
              </a:spcAft>
              <a:defRPr/>
            </a:pPr>
            <a:r>
              <a:rPr lang="en-US" sz="4623" dirty="0">
                <a:solidFill>
                  <a:srgbClr val="7F7F7F"/>
                </a:solidFill>
                <a:cs typeface="Calibri" panose="020F0502020204030204" pitchFamily="34" charset="0"/>
              </a:rPr>
              <a:t>Please note that graphics from websites (such as the logo on your institution's home page) will only be 72dpi and not suitable for printing.</a:t>
            </a:r>
          </a:p>
          <a:p>
            <a:pPr algn="ctr" fontAlgn="auto">
              <a:spcBef>
                <a:spcPts val="0"/>
              </a:spcBef>
              <a:spcAft>
                <a:spcPts val="1750"/>
              </a:spcAft>
              <a:defRPr/>
            </a:pPr>
            <a:r>
              <a:rPr lang="en-US" sz="4801" dirty="0">
                <a:solidFill>
                  <a:srgbClr val="7F7F7F"/>
                </a:solidFill>
                <a:cs typeface="Calibri" panose="020F0502020204030204" pitchFamily="34" charset="0"/>
              </a:rPr>
              <a:t>[This sidebar area does not print.]</a:t>
            </a:r>
          </a:p>
        </p:txBody>
      </p:sp>
      <p:pic>
        <p:nvPicPr>
          <p:cNvPr id="4" name="Picture 3">
            <a:extLst>
              <a:ext uri="{FF2B5EF4-FFF2-40B4-BE49-F238E27FC236}">
                <a16:creationId xmlns:a16="http://schemas.microsoft.com/office/drawing/2014/main" id="{DCC20B73-875C-FD00-35A7-6B9F743DA92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04800" y="321469"/>
            <a:ext cx="1801368" cy="180136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a:extLst>
              <a:ext uri="{FF2B5EF4-FFF2-40B4-BE49-F238E27FC236}">
                <a16:creationId xmlns:a16="http://schemas.microsoft.com/office/drawing/2014/main" id="{DB2A2BAC-1387-1DF4-9756-2BA0334F2BC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9897832" y="321469"/>
            <a:ext cx="1801368" cy="180136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 bg1="lt1" tx1="dk1" bg2="lt2" tx2="dk2" accent1="accent1" accent2="accent2" accent3="accent3" accent4="accent4" accent5="accent5" accent6="accent6" hlink="hlink" folHlink="folHlink"/>
  <p:sldLayoutIdLst>
    <p:sldLayoutId id="2147483653" r:id="rId1"/>
  </p:sldLayoutIdLst>
  <p:txStyles>
    <p:titleStyle>
      <a:lvl1pPr algn="ctr" rtl="0" eaLnBrk="1" fontAlgn="base" hangingPunct="1">
        <a:spcBef>
          <a:spcPct val="0"/>
        </a:spcBef>
        <a:spcAft>
          <a:spcPct val="0"/>
        </a:spcAft>
        <a:defRPr sz="3912" kern="1200">
          <a:solidFill>
            <a:schemeClr val="tx1"/>
          </a:solidFill>
          <a:latin typeface="+mj-lt"/>
          <a:ea typeface="+mj-ea"/>
          <a:cs typeface="+mj-cs"/>
        </a:defRPr>
      </a:lvl1pPr>
      <a:lvl2pPr algn="ctr" rtl="0" eaLnBrk="1" fontAlgn="base" hangingPunct="1">
        <a:spcBef>
          <a:spcPct val="0"/>
        </a:spcBef>
        <a:spcAft>
          <a:spcPct val="0"/>
        </a:spcAft>
        <a:defRPr sz="3912">
          <a:solidFill>
            <a:schemeClr val="tx1"/>
          </a:solidFill>
          <a:latin typeface="Calibri" pitchFamily="34" charset="0"/>
        </a:defRPr>
      </a:lvl2pPr>
      <a:lvl3pPr algn="ctr" rtl="0" eaLnBrk="1" fontAlgn="base" hangingPunct="1">
        <a:spcBef>
          <a:spcPct val="0"/>
        </a:spcBef>
        <a:spcAft>
          <a:spcPct val="0"/>
        </a:spcAft>
        <a:defRPr sz="3912">
          <a:solidFill>
            <a:schemeClr val="tx1"/>
          </a:solidFill>
          <a:latin typeface="Calibri" pitchFamily="34" charset="0"/>
        </a:defRPr>
      </a:lvl3pPr>
      <a:lvl4pPr algn="ctr" rtl="0" eaLnBrk="1" fontAlgn="base" hangingPunct="1">
        <a:spcBef>
          <a:spcPct val="0"/>
        </a:spcBef>
        <a:spcAft>
          <a:spcPct val="0"/>
        </a:spcAft>
        <a:defRPr sz="3912">
          <a:solidFill>
            <a:schemeClr val="tx1"/>
          </a:solidFill>
          <a:latin typeface="Calibri" pitchFamily="34" charset="0"/>
        </a:defRPr>
      </a:lvl4pPr>
      <a:lvl5pPr algn="ctr" rtl="0" eaLnBrk="1" fontAlgn="base" hangingPunct="1">
        <a:spcBef>
          <a:spcPct val="0"/>
        </a:spcBef>
        <a:spcAft>
          <a:spcPct val="0"/>
        </a:spcAft>
        <a:defRPr sz="3912">
          <a:solidFill>
            <a:schemeClr val="tx1"/>
          </a:solidFill>
          <a:latin typeface="Calibri" pitchFamily="34" charset="0"/>
        </a:defRPr>
      </a:lvl5pPr>
      <a:lvl6pPr marL="406451" algn="ctr" rtl="0" eaLnBrk="1" fontAlgn="base" hangingPunct="1">
        <a:spcBef>
          <a:spcPct val="0"/>
        </a:spcBef>
        <a:spcAft>
          <a:spcPct val="0"/>
        </a:spcAft>
        <a:defRPr sz="3912">
          <a:solidFill>
            <a:schemeClr val="tx1"/>
          </a:solidFill>
          <a:latin typeface="Calibri" pitchFamily="34" charset="0"/>
        </a:defRPr>
      </a:lvl6pPr>
      <a:lvl7pPr marL="812902" algn="ctr" rtl="0" eaLnBrk="1" fontAlgn="base" hangingPunct="1">
        <a:spcBef>
          <a:spcPct val="0"/>
        </a:spcBef>
        <a:spcAft>
          <a:spcPct val="0"/>
        </a:spcAft>
        <a:defRPr sz="3912">
          <a:solidFill>
            <a:schemeClr val="tx1"/>
          </a:solidFill>
          <a:latin typeface="Calibri" pitchFamily="34" charset="0"/>
        </a:defRPr>
      </a:lvl7pPr>
      <a:lvl8pPr marL="1219352" algn="ctr" rtl="0" eaLnBrk="1" fontAlgn="base" hangingPunct="1">
        <a:spcBef>
          <a:spcPct val="0"/>
        </a:spcBef>
        <a:spcAft>
          <a:spcPct val="0"/>
        </a:spcAft>
        <a:defRPr sz="3912">
          <a:solidFill>
            <a:schemeClr val="tx1"/>
          </a:solidFill>
          <a:latin typeface="Calibri" pitchFamily="34" charset="0"/>
        </a:defRPr>
      </a:lvl8pPr>
      <a:lvl9pPr marL="1625803" algn="ctr" rtl="0" eaLnBrk="1" fontAlgn="base" hangingPunct="1">
        <a:spcBef>
          <a:spcPct val="0"/>
        </a:spcBef>
        <a:spcAft>
          <a:spcPct val="0"/>
        </a:spcAft>
        <a:defRPr sz="3912">
          <a:solidFill>
            <a:schemeClr val="tx1"/>
          </a:solidFill>
          <a:latin typeface="Calibri" pitchFamily="34" charset="0"/>
        </a:defRPr>
      </a:lvl9pPr>
    </p:titleStyle>
    <p:bodyStyle>
      <a:lvl1pPr marL="304838" indent="-304838" algn="l" rtl="0" eaLnBrk="1" fontAlgn="base" hangingPunct="1">
        <a:spcBef>
          <a:spcPct val="20000"/>
        </a:spcBef>
        <a:spcAft>
          <a:spcPct val="0"/>
        </a:spcAft>
        <a:buFont typeface="Arial" panose="020B0604020202020204" pitchFamily="34" charset="0"/>
        <a:buChar char="•"/>
        <a:defRPr sz="2845" kern="1200">
          <a:solidFill>
            <a:schemeClr val="tx1"/>
          </a:solidFill>
          <a:latin typeface="+mn-lt"/>
          <a:ea typeface="+mn-ea"/>
          <a:cs typeface="+mn-cs"/>
        </a:defRPr>
      </a:lvl1pPr>
      <a:lvl2pPr marL="660483" indent="-254032" algn="l" rtl="0" eaLnBrk="1" fontAlgn="base" hangingPunct="1">
        <a:spcBef>
          <a:spcPct val="20000"/>
        </a:spcBef>
        <a:spcAft>
          <a:spcPct val="0"/>
        </a:spcAft>
        <a:buFont typeface="Arial" panose="020B0604020202020204" pitchFamily="34" charset="0"/>
        <a:buChar char="–"/>
        <a:defRPr sz="2489" kern="1200">
          <a:solidFill>
            <a:schemeClr val="tx1"/>
          </a:solidFill>
          <a:latin typeface="+mn-lt"/>
          <a:ea typeface="+mn-ea"/>
          <a:cs typeface="+mn-cs"/>
        </a:defRPr>
      </a:lvl2pPr>
      <a:lvl3pPr marL="1016127" indent="-203225" algn="l" rtl="0" eaLnBrk="1" fontAlgn="base" hangingPunct="1">
        <a:spcBef>
          <a:spcPct val="20000"/>
        </a:spcBef>
        <a:spcAft>
          <a:spcPct val="0"/>
        </a:spcAft>
        <a:buFont typeface="Arial" panose="020B0604020202020204" pitchFamily="34" charset="0"/>
        <a:buChar char="•"/>
        <a:defRPr sz="2134" kern="1200">
          <a:solidFill>
            <a:schemeClr val="tx1"/>
          </a:solidFill>
          <a:latin typeface="+mn-lt"/>
          <a:ea typeface="+mn-ea"/>
          <a:cs typeface="+mn-cs"/>
        </a:defRPr>
      </a:lvl3pPr>
      <a:lvl4pPr marL="1422578" indent="-203225" algn="l" rtl="0" eaLnBrk="1" fontAlgn="base" hangingPunct="1">
        <a:spcBef>
          <a:spcPct val="20000"/>
        </a:spcBef>
        <a:spcAft>
          <a:spcPct val="0"/>
        </a:spcAft>
        <a:buFont typeface="Arial" panose="020B0604020202020204" pitchFamily="34" charset="0"/>
        <a:buChar char="–"/>
        <a:defRPr sz="1778" kern="1200">
          <a:solidFill>
            <a:schemeClr val="tx1"/>
          </a:solidFill>
          <a:latin typeface="+mn-lt"/>
          <a:ea typeface="+mn-ea"/>
          <a:cs typeface="+mn-cs"/>
        </a:defRPr>
      </a:lvl4pPr>
      <a:lvl5pPr marL="1829029" indent="-203225" algn="l" rtl="0" eaLnBrk="1" fontAlgn="base" hangingPunct="1">
        <a:spcBef>
          <a:spcPct val="20000"/>
        </a:spcBef>
        <a:spcAft>
          <a:spcPct val="0"/>
        </a:spcAft>
        <a:buFont typeface="Arial" panose="020B0604020202020204" pitchFamily="34" charset="0"/>
        <a:buChar char="»"/>
        <a:defRPr sz="1778" kern="1200">
          <a:solidFill>
            <a:schemeClr val="tx1"/>
          </a:solidFill>
          <a:latin typeface="+mn-lt"/>
          <a:ea typeface="+mn-ea"/>
          <a:cs typeface="+mn-cs"/>
        </a:defRPr>
      </a:lvl5pPr>
      <a:lvl6pPr marL="2235479" indent="-203225" algn="l" defTabSz="812902" rtl="0" eaLnBrk="1" latinLnBrk="0" hangingPunct="1">
        <a:spcBef>
          <a:spcPct val="20000"/>
        </a:spcBef>
        <a:buFont typeface="Arial" panose="020B0604020202020204" pitchFamily="34" charset="0"/>
        <a:buChar char="•"/>
        <a:defRPr sz="1778" kern="1200">
          <a:solidFill>
            <a:schemeClr val="tx1"/>
          </a:solidFill>
          <a:latin typeface="+mn-lt"/>
          <a:ea typeface="+mn-ea"/>
          <a:cs typeface="+mn-cs"/>
        </a:defRPr>
      </a:lvl6pPr>
      <a:lvl7pPr marL="2641930" indent="-203225" algn="l" defTabSz="812902" rtl="0" eaLnBrk="1" latinLnBrk="0" hangingPunct="1">
        <a:spcBef>
          <a:spcPct val="20000"/>
        </a:spcBef>
        <a:buFont typeface="Arial" panose="020B0604020202020204" pitchFamily="34" charset="0"/>
        <a:buChar char="•"/>
        <a:defRPr sz="1778" kern="1200">
          <a:solidFill>
            <a:schemeClr val="tx1"/>
          </a:solidFill>
          <a:latin typeface="+mn-lt"/>
          <a:ea typeface="+mn-ea"/>
          <a:cs typeface="+mn-cs"/>
        </a:defRPr>
      </a:lvl7pPr>
      <a:lvl8pPr marL="3048381" indent="-203225" algn="l" defTabSz="812902" rtl="0" eaLnBrk="1" latinLnBrk="0" hangingPunct="1">
        <a:spcBef>
          <a:spcPct val="20000"/>
        </a:spcBef>
        <a:buFont typeface="Arial" panose="020B0604020202020204" pitchFamily="34" charset="0"/>
        <a:buChar char="•"/>
        <a:defRPr sz="1778" kern="1200">
          <a:solidFill>
            <a:schemeClr val="tx1"/>
          </a:solidFill>
          <a:latin typeface="+mn-lt"/>
          <a:ea typeface="+mn-ea"/>
          <a:cs typeface="+mn-cs"/>
        </a:defRPr>
      </a:lvl8pPr>
      <a:lvl9pPr marL="3454832" indent="-203225" algn="l" defTabSz="812902" rtl="0" eaLnBrk="1" latinLnBrk="0" hangingPunct="1">
        <a:spcBef>
          <a:spcPct val="20000"/>
        </a:spcBef>
        <a:buFont typeface="Arial" panose="020B0604020202020204" pitchFamily="34" charset="0"/>
        <a:buChar char="•"/>
        <a:defRPr sz="1778" kern="1200">
          <a:solidFill>
            <a:schemeClr val="tx1"/>
          </a:solidFill>
          <a:latin typeface="+mn-lt"/>
          <a:ea typeface="+mn-ea"/>
          <a:cs typeface="+mn-cs"/>
        </a:defRPr>
      </a:lvl9pPr>
    </p:bodyStyle>
    <p:otherStyle>
      <a:defPPr>
        <a:defRPr lang="en-US"/>
      </a:defPPr>
      <a:lvl1pPr marL="0" algn="l" defTabSz="812902" rtl="0" eaLnBrk="1" latinLnBrk="0" hangingPunct="1">
        <a:defRPr sz="1600" kern="1200">
          <a:solidFill>
            <a:schemeClr val="tx1"/>
          </a:solidFill>
          <a:latin typeface="+mn-lt"/>
          <a:ea typeface="+mn-ea"/>
          <a:cs typeface="+mn-cs"/>
        </a:defRPr>
      </a:lvl1pPr>
      <a:lvl2pPr marL="406451" algn="l" defTabSz="812902" rtl="0" eaLnBrk="1" latinLnBrk="0" hangingPunct="1">
        <a:defRPr sz="1600" kern="1200">
          <a:solidFill>
            <a:schemeClr val="tx1"/>
          </a:solidFill>
          <a:latin typeface="+mn-lt"/>
          <a:ea typeface="+mn-ea"/>
          <a:cs typeface="+mn-cs"/>
        </a:defRPr>
      </a:lvl2pPr>
      <a:lvl3pPr marL="812902" algn="l" defTabSz="812902" rtl="0" eaLnBrk="1" latinLnBrk="0" hangingPunct="1">
        <a:defRPr sz="1600" kern="1200">
          <a:solidFill>
            <a:schemeClr val="tx1"/>
          </a:solidFill>
          <a:latin typeface="+mn-lt"/>
          <a:ea typeface="+mn-ea"/>
          <a:cs typeface="+mn-cs"/>
        </a:defRPr>
      </a:lvl3pPr>
      <a:lvl4pPr marL="1219352" algn="l" defTabSz="812902" rtl="0" eaLnBrk="1" latinLnBrk="0" hangingPunct="1">
        <a:defRPr sz="1600" kern="1200">
          <a:solidFill>
            <a:schemeClr val="tx1"/>
          </a:solidFill>
          <a:latin typeface="+mn-lt"/>
          <a:ea typeface="+mn-ea"/>
          <a:cs typeface="+mn-cs"/>
        </a:defRPr>
      </a:lvl4pPr>
      <a:lvl5pPr marL="1625803" algn="l" defTabSz="812902" rtl="0" eaLnBrk="1" latinLnBrk="0" hangingPunct="1">
        <a:defRPr sz="1600" kern="1200">
          <a:solidFill>
            <a:schemeClr val="tx1"/>
          </a:solidFill>
          <a:latin typeface="+mn-lt"/>
          <a:ea typeface="+mn-ea"/>
          <a:cs typeface="+mn-cs"/>
        </a:defRPr>
      </a:lvl5pPr>
      <a:lvl6pPr marL="2032254" algn="l" defTabSz="812902" rtl="0" eaLnBrk="1" latinLnBrk="0" hangingPunct="1">
        <a:defRPr sz="1600" kern="1200">
          <a:solidFill>
            <a:schemeClr val="tx1"/>
          </a:solidFill>
          <a:latin typeface="+mn-lt"/>
          <a:ea typeface="+mn-ea"/>
          <a:cs typeface="+mn-cs"/>
        </a:defRPr>
      </a:lvl6pPr>
      <a:lvl7pPr marL="2438705" algn="l" defTabSz="812902" rtl="0" eaLnBrk="1" latinLnBrk="0" hangingPunct="1">
        <a:defRPr sz="1600" kern="1200">
          <a:solidFill>
            <a:schemeClr val="tx1"/>
          </a:solidFill>
          <a:latin typeface="+mn-lt"/>
          <a:ea typeface="+mn-ea"/>
          <a:cs typeface="+mn-cs"/>
        </a:defRPr>
      </a:lvl7pPr>
      <a:lvl8pPr marL="2845156" algn="l" defTabSz="812902" rtl="0" eaLnBrk="1" latinLnBrk="0" hangingPunct="1">
        <a:defRPr sz="1600" kern="1200">
          <a:solidFill>
            <a:schemeClr val="tx1"/>
          </a:solidFill>
          <a:latin typeface="+mn-lt"/>
          <a:ea typeface="+mn-ea"/>
          <a:cs typeface="+mn-cs"/>
        </a:defRPr>
      </a:lvl8pPr>
      <a:lvl9pPr marL="3251606" algn="l" defTabSz="812902" rtl="0" eaLnBrk="1" latinLnBrk="0" hangingPunct="1">
        <a:defRPr sz="1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oleObject" Target="../embeddings/oleObject1.bin"/><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186">
            <a:extLst>
              <a:ext uri="{FF2B5EF4-FFF2-40B4-BE49-F238E27FC236}">
                <a16:creationId xmlns:a16="http://schemas.microsoft.com/office/drawing/2014/main" id="{649795C4-DA45-0B8C-13B2-9B44F67D820B}"/>
              </a:ext>
            </a:extLst>
          </p:cNvPr>
          <p:cNvSpPr txBox="1">
            <a:spLocks noChangeArrowheads="1"/>
          </p:cNvSpPr>
          <p:nvPr/>
        </p:nvSpPr>
        <p:spPr bwMode="auto">
          <a:xfrm>
            <a:off x="3389937" y="1997869"/>
            <a:ext cx="25273521" cy="1682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33326" tIns="666651" rIns="333326" bIns="333326" anchor="ctr" anchorCtr="1"/>
          <a:lstStyle>
            <a:lvl1pPr defTabSz="4022725" eaLnBrk="0" hangingPunct="0">
              <a:defRPr sz="8100">
                <a:solidFill>
                  <a:schemeClr val="tx1"/>
                </a:solidFill>
                <a:latin typeface="Calibri" pitchFamily="34" charset="0"/>
                <a:cs typeface="Arial" charset="0"/>
              </a:defRPr>
            </a:lvl1pPr>
            <a:lvl2pPr marL="419100" defTabSz="4022725" eaLnBrk="0" hangingPunct="0">
              <a:defRPr sz="8100">
                <a:solidFill>
                  <a:schemeClr val="tx1"/>
                </a:solidFill>
                <a:latin typeface="Calibri" pitchFamily="34" charset="0"/>
                <a:cs typeface="Arial" charset="0"/>
              </a:defRPr>
            </a:lvl2pPr>
            <a:lvl3pPr marL="838200" defTabSz="4022725" eaLnBrk="0" hangingPunct="0">
              <a:defRPr sz="8100">
                <a:solidFill>
                  <a:schemeClr val="tx1"/>
                </a:solidFill>
                <a:latin typeface="Calibri" pitchFamily="34" charset="0"/>
                <a:cs typeface="Arial" charset="0"/>
              </a:defRPr>
            </a:lvl3pPr>
            <a:lvl4pPr marL="1257300" defTabSz="4022725" eaLnBrk="0" hangingPunct="0">
              <a:defRPr sz="8100">
                <a:solidFill>
                  <a:schemeClr val="tx1"/>
                </a:solidFill>
                <a:latin typeface="Calibri" pitchFamily="34" charset="0"/>
                <a:cs typeface="Arial" charset="0"/>
              </a:defRPr>
            </a:lvl4pPr>
            <a:lvl5pPr marL="1676400" defTabSz="4022725" eaLnBrk="0" hangingPunct="0">
              <a:defRPr sz="8100">
                <a:solidFill>
                  <a:schemeClr val="tx1"/>
                </a:solidFill>
                <a:latin typeface="Calibri" pitchFamily="34" charset="0"/>
                <a:cs typeface="Arial" charset="0"/>
              </a:defRPr>
            </a:lvl5pPr>
            <a:lvl6pPr marL="2133600" indent="-6399213" defTabSz="4022725" eaLnBrk="0" fontAlgn="base" hangingPunct="0">
              <a:spcBef>
                <a:spcPct val="0"/>
              </a:spcBef>
              <a:spcAft>
                <a:spcPct val="0"/>
              </a:spcAft>
              <a:defRPr sz="8100">
                <a:solidFill>
                  <a:schemeClr val="tx1"/>
                </a:solidFill>
                <a:latin typeface="Calibri" pitchFamily="34" charset="0"/>
                <a:cs typeface="Arial" charset="0"/>
              </a:defRPr>
            </a:lvl6pPr>
            <a:lvl7pPr marL="2590800" indent="-6399213" defTabSz="4022725" eaLnBrk="0" fontAlgn="base" hangingPunct="0">
              <a:spcBef>
                <a:spcPct val="0"/>
              </a:spcBef>
              <a:spcAft>
                <a:spcPct val="0"/>
              </a:spcAft>
              <a:defRPr sz="8100">
                <a:solidFill>
                  <a:schemeClr val="tx1"/>
                </a:solidFill>
                <a:latin typeface="Calibri" pitchFamily="34" charset="0"/>
                <a:cs typeface="Arial" charset="0"/>
              </a:defRPr>
            </a:lvl7pPr>
            <a:lvl8pPr marL="3048000" indent="-6399213" defTabSz="4022725" eaLnBrk="0" fontAlgn="base" hangingPunct="0">
              <a:spcBef>
                <a:spcPct val="0"/>
              </a:spcBef>
              <a:spcAft>
                <a:spcPct val="0"/>
              </a:spcAft>
              <a:defRPr sz="8100">
                <a:solidFill>
                  <a:schemeClr val="tx1"/>
                </a:solidFill>
                <a:latin typeface="Calibri" pitchFamily="34" charset="0"/>
                <a:cs typeface="Arial" charset="0"/>
              </a:defRPr>
            </a:lvl8pPr>
            <a:lvl9pPr marL="3505200" indent="-6399213" defTabSz="4022725" eaLnBrk="0" fontAlgn="base" hangingPunct="0">
              <a:spcBef>
                <a:spcPct val="0"/>
              </a:spcBef>
              <a:spcAft>
                <a:spcPct val="0"/>
              </a:spcAft>
              <a:defRPr sz="8100">
                <a:solidFill>
                  <a:schemeClr val="tx1"/>
                </a:solidFill>
                <a:latin typeface="Calibri" pitchFamily="34" charset="0"/>
                <a:cs typeface="Arial" charset="0"/>
              </a:defRPr>
            </a:lvl9pPr>
          </a:lstStyle>
          <a:p>
            <a:pPr algn="ctr" eaLnBrk="1" hangingPunct="1">
              <a:defRPr/>
            </a:pPr>
            <a:r>
              <a:rPr lang="en-US" altLang="en-US" sz="10224" b="1" dirty="0">
                <a:ln w="3175" cmpd="dbl">
                  <a:noFill/>
                  <a:prstDash val="sysDot"/>
                </a:ln>
                <a:solidFill>
                  <a:schemeClr val="bg1"/>
                </a:solidFill>
                <a:latin typeface="+mj-lt"/>
              </a:rPr>
              <a:t>Replace This Text With Your Title</a:t>
            </a:r>
          </a:p>
        </p:txBody>
      </p:sp>
      <p:sp>
        <p:nvSpPr>
          <p:cNvPr id="3075" name="Text Box 187">
            <a:extLst>
              <a:ext uri="{FF2B5EF4-FFF2-40B4-BE49-F238E27FC236}">
                <a16:creationId xmlns:a16="http://schemas.microsoft.com/office/drawing/2014/main" id="{E53CEF8D-31F6-0CB4-6D09-84A0B61E2CC0}"/>
              </a:ext>
            </a:extLst>
          </p:cNvPr>
          <p:cNvSpPr txBox="1">
            <a:spLocks noChangeArrowheads="1"/>
          </p:cNvSpPr>
          <p:nvPr/>
        </p:nvSpPr>
        <p:spPr bwMode="auto">
          <a:xfrm>
            <a:off x="3389937" y="3680136"/>
            <a:ext cx="25280578" cy="1720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33326" tIns="333326" rIns="333326" bIns="333326" anchor="ctr" anchorCtr="1"/>
          <a:lstStyle>
            <a:lvl1pPr defTabSz="4022725" eaLnBrk="0" hangingPunct="0">
              <a:defRPr sz="8100">
                <a:solidFill>
                  <a:schemeClr val="tx1"/>
                </a:solidFill>
                <a:latin typeface="Calibri" panose="020F0502020204030204" pitchFamily="34" charset="0"/>
                <a:cs typeface="Arial" panose="020B0604020202020204" pitchFamily="34" charset="0"/>
              </a:defRPr>
            </a:lvl1pPr>
            <a:lvl2pPr marL="419100" defTabSz="4022725" eaLnBrk="0" hangingPunct="0">
              <a:defRPr sz="8100">
                <a:solidFill>
                  <a:schemeClr val="tx1"/>
                </a:solidFill>
                <a:latin typeface="Calibri" panose="020F0502020204030204" pitchFamily="34" charset="0"/>
                <a:cs typeface="Arial" panose="020B0604020202020204" pitchFamily="34" charset="0"/>
              </a:defRPr>
            </a:lvl2pPr>
            <a:lvl3pPr marL="838200" defTabSz="4022725" eaLnBrk="0" hangingPunct="0">
              <a:defRPr sz="8100">
                <a:solidFill>
                  <a:schemeClr val="tx1"/>
                </a:solidFill>
                <a:latin typeface="Calibri" panose="020F0502020204030204" pitchFamily="34" charset="0"/>
                <a:cs typeface="Arial" panose="020B0604020202020204" pitchFamily="34" charset="0"/>
              </a:defRPr>
            </a:lvl3pPr>
            <a:lvl4pPr marL="1257300" defTabSz="4022725" eaLnBrk="0" hangingPunct="0">
              <a:defRPr sz="8100">
                <a:solidFill>
                  <a:schemeClr val="tx1"/>
                </a:solidFill>
                <a:latin typeface="Calibri" panose="020F0502020204030204" pitchFamily="34" charset="0"/>
                <a:cs typeface="Arial" panose="020B0604020202020204" pitchFamily="34" charset="0"/>
              </a:defRPr>
            </a:lvl4pPr>
            <a:lvl5pPr marL="1676400" defTabSz="4022725" eaLnBrk="0" hangingPunct="0">
              <a:defRPr sz="8100">
                <a:solidFill>
                  <a:schemeClr val="tx1"/>
                </a:solidFill>
                <a:latin typeface="Calibri" panose="020F0502020204030204" pitchFamily="34" charset="0"/>
                <a:cs typeface="Arial" panose="020B0604020202020204" pitchFamily="34" charset="0"/>
              </a:defRPr>
            </a:lvl5pPr>
            <a:lvl6pPr marL="2133600" indent="-6399213" defTabSz="4022725"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6pPr>
            <a:lvl7pPr marL="2590800" indent="-6399213" defTabSz="4022725"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7pPr>
            <a:lvl8pPr marL="3048000" indent="-6399213" defTabSz="4022725"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8pPr>
            <a:lvl9pPr marL="3505200" indent="-6399213" defTabSz="4022725"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9pPr>
          </a:lstStyle>
          <a:p>
            <a:pPr algn="ctr" eaLnBrk="1" hangingPunct="1"/>
            <a:r>
              <a:rPr lang="en-US" altLang="en-US" sz="3823" dirty="0">
                <a:ln w="3175" cmpd="sng">
                  <a:noFill/>
                  <a:prstDash val="sysDot"/>
                </a:ln>
                <a:solidFill>
                  <a:schemeClr val="bg1"/>
                </a:solidFill>
                <a:latin typeface="Georgia" panose="02040502050405020303" pitchFamily="18" charset="0"/>
              </a:rPr>
              <a:t>John Smith, MD</a:t>
            </a:r>
            <a:r>
              <a:rPr lang="en-US" altLang="en-US" sz="3823" baseline="30000" dirty="0">
                <a:ln w="3175" cmpd="sng">
                  <a:noFill/>
                  <a:prstDash val="sysDot"/>
                </a:ln>
                <a:solidFill>
                  <a:schemeClr val="bg1"/>
                </a:solidFill>
                <a:latin typeface="Georgia" panose="02040502050405020303" pitchFamily="18" charset="0"/>
              </a:rPr>
              <a:t>1</a:t>
            </a:r>
            <a:r>
              <a:rPr lang="en-US" altLang="en-US" sz="3823" dirty="0">
                <a:ln w="3175" cmpd="sng">
                  <a:noFill/>
                  <a:prstDash val="sysDot"/>
                </a:ln>
                <a:solidFill>
                  <a:schemeClr val="bg1"/>
                </a:solidFill>
                <a:latin typeface="Georgia" panose="02040502050405020303" pitchFamily="18" charset="0"/>
              </a:rPr>
              <a:t>; Jane Doe, PhD</a:t>
            </a:r>
            <a:r>
              <a:rPr lang="en-US" altLang="en-US" sz="3823" baseline="30000" dirty="0">
                <a:ln w="3175" cmpd="sng">
                  <a:noFill/>
                  <a:prstDash val="sysDot"/>
                </a:ln>
                <a:solidFill>
                  <a:schemeClr val="bg1"/>
                </a:solidFill>
                <a:latin typeface="Georgia" panose="02040502050405020303" pitchFamily="18" charset="0"/>
              </a:rPr>
              <a:t>2</a:t>
            </a:r>
            <a:r>
              <a:rPr lang="en-US" altLang="en-US" sz="3823" dirty="0">
                <a:ln w="3175" cmpd="sng">
                  <a:noFill/>
                  <a:prstDash val="sysDot"/>
                </a:ln>
                <a:solidFill>
                  <a:schemeClr val="bg1"/>
                </a:solidFill>
                <a:latin typeface="Georgia" panose="02040502050405020303" pitchFamily="18" charset="0"/>
              </a:rPr>
              <a:t>; Frederick Smith, MD, PhD</a:t>
            </a:r>
            <a:r>
              <a:rPr lang="en-US" altLang="en-US" sz="3823" baseline="30000" dirty="0">
                <a:ln w="3175" cmpd="sng">
                  <a:noFill/>
                  <a:prstDash val="sysDot"/>
                </a:ln>
                <a:solidFill>
                  <a:schemeClr val="bg1"/>
                </a:solidFill>
                <a:latin typeface="Georgia" panose="02040502050405020303" pitchFamily="18" charset="0"/>
              </a:rPr>
              <a:t>1,2</a:t>
            </a:r>
          </a:p>
          <a:p>
            <a:pPr algn="ctr" eaLnBrk="1" hangingPunct="1"/>
            <a:r>
              <a:rPr lang="en-US" altLang="en-US" sz="3823" baseline="30000" dirty="0">
                <a:ln w="3175" cmpd="sng">
                  <a:noFill/>
                  <a:prstDash val="sysDot"/>
                </a:ln>
                <a:solidFill>
                  <a:schemeClr val="bg1"/>
                </a:solidFill>
                <a:latin typeface="Georgia" panose="02040502050405020303" pitchFamily="18" charset="0"/>
              </a:rPr>
              <a:t>1</a:t>
            </a:r>
            <a:r>
              <a:rPr lang="en-US" altLang="en-US" sz="3823" dirty="0">
                <a:ln w="3175" cmpd="sng">
                  <a:noFill/>
                  <a:prstDash val="sysDot"/>
                </a:ln>
                <a:solidFill>
                  <a:schemeClr val="bg1"/>
                </a:solidFill>
                <a:latin typeface="Georgia" panose="02040502050405020303" pitchFamily="18" charset="0"/>
              </a:rPr>
              <a:t>University of Affiliation, </a:t>
            </a:r>
            <a:r>
              <a:rPr lang="en-US" altLang="en-US" sz="3823" baseline="30000" dirty="0">
                <a:ln w="3175" cmpd="sng">
                  <a:noFill/>
                  <a:prstDash val="sysDot"/>
                </a:ln>
                <a:solidFill>
                  <a:schemeClr val="bg1"/>
                </a:solidFill>
                <a:latin typeface="Georgia" panose="02040502050405020303" pitchFamily="18" charset="0"/>
              </a:rPr>
              <a:t>2</a:t>
            </a:r>
            <a:r>
              <a:rPr lang="en-US" altLang="en-US" sz="3823" dirty="0">
                <a:ln w="3175" cmpd="sng">
                  <a:noFill/>
                  <a:prstDash val="sysDot"/>
                </a:ln>
                <a:solidFill>
                  <a:schemeClr val="bg1"/>
                </a:solidFill>
                <a:latin typeface="Georgia" panose="02040502050405020303" pitchFamily="18" charset="0"/>
              </a:rPr>
              <a:t>Medical Center of Affiliation</a:t>
            </a:r>
          </a:p>
        </p:txBody>
      </p:sp>
      <p:sp>
        <p:nvSpPr>
          <p:cNvPr id="3076" name="Text Box 240">
            <a:extLst>
              <a:ext uri="{FF2B5EF4-FFF2-40B4-BE49-F238E27FC236}">
                <a16:creationId xmlns:a16="http://schemas.microsoft.com/office/drawing/2014/main" id="{2866DD9F-E8A4-0A2B-9D82-8995F2D8094B}"/>
              </a:ext>
            </a:extLst>
          </p:cNvPr>
          <p:cNvSpPr txBox="1">
            <a:spLocks noChangeArrowheads="1"/>
          </p:cNvSpPr>
          <p:nvPr/>
        </p:nvSpPr>
        <p:spPr bwMode="auto">
          <a:xfrm>
            <a:off x="8961741" y="29386926"/>
            <a:ext cx="5825837" cy="340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6665" tIns="33332" rIns="66665" bIns="33332">
            <a:spAutoFit/>
          </a:bodyPr>
          <a:lstStyle>
            <a:lvl1pPr defTabSz="4022725" eaLnBrk="0" hangingPunct="0">
              <a:defRPr sz="8100">
                <a:solidFill>
                  <a:schemeClr val="tx1"/>
                </a:solidFill>
                <a:latin typeface="Calibri" panose="020F0502020204030204" pitchFamily="34" charset="0"/>
                <a:cs typeface="Arial" panose="020B0604020202020204" pitchFamily="34" charset="0"/>
              </a:defRPr>
            </a:lvl1pPr>
            <a:lvl2pPr marL="419100" defTabSz="4022725" eaLnBrk="0" hangingPunct="0">
              <a:defRPr sz="8100">
                <a:solidFill>
                  <a:schemeClr val="tx1"/>
                </a:solidFill>
                <a:latin typeface="Calibri" panose="020F0502020204030204" pitchFamily="34" charset="0"/>
                <a:cs typeface="Arial" panose="020B0604020202020204" pitchFamily="34" charset="0"/>
              </a:defRPr>
            </a:lvl2pPr>
            <a:lvl3pPr marL="838200" defTabSz="4022725" eaLnBrk="0" hangingPunct="0">
              <a:defRPr sz="8100">
                <a:solidFill>
                  <a:schemeClr val="tx1"/>
                </a:solidFill>
                <a:latin typeface="Calibri" panose="020F0502020204030204" pitchFamily="34" charset="0"/>
                <a:cs typeface="Arial" panose="020B0604020202020204" pitchFamily="34" charset="0"/>
              </a:defRPr>
            </a:lvl3pPr>
            <a:lvl4pPr marL="1257300" defTabSz="4022725" eaLnBrk="0" hangingPunct="0">
              <a:defRPr sz="8100">
                <a:solidFill>
                  <a:schemeClr val="tx1"/>
                </a:solidFill>
                <a:latin typeface="Calibri" panose="020F0502020204030204" pitchFamily="34" charset="0"/>
                <a:cs typeface="Arial" panose="020B0604020202020204" pitchFamily="34" charset="0"/>
              </a:defRPr>
            </a:lvl4pPr>
            <a:lvl5pPr marL="1676400" defTabSz="4022725" eaLnBrk="0" hangingPunct="0">
              <a:defRPr sz="8100">
                <a:solidFill>
                  <a:schemeClr val="tx1"/>
                </a:solidFill>
                <a:latin typeface="Calibri" panose="020F0502020204030204" pitchFamily="34" charset="0"/>
                <a:cs typeface="Arial" panose="020B0604020202020204" pitchFamily="34" charset="0"/>
              </a:defRPr>
            </a:lvl5pPr>
            <a:lvl6pPr marL="2133600" indent="-6399213" defTabSz="4022725"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6pPr>
            <a:lvl7pPr marL="2590800" indent="-6399213" defTabSz="4022725"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7pPr>
            <a:lvl8pPr marL="3048000" indent="-6399213" defTabSz="4022725"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8pPr>
            <a:lvl9pPr marL="3505200" indent="-6399213" defTabSz="4022725"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9pPr>
          </a:lstStyle>
          <a:p>
            <a:pPr eaLnBrk="1" hangingPunct="1"/>
            <a:r>
              <a:rPr lang="en-US" altLang="en-US" sz="1778" b="1">
                <a:solidFill>
                  <a:schemeClr val="bg1"/>
                </a:solidFill>
                <a:latin typeface="Georgia" panose="02040502050405020303" pitchFamily="18" charset="0"/>
              </a:rPr>
              <a:t>Chart 1.</a:t>
            </a:r>
            <a:r>
              <a:rPr lang="en-US" altLang="en-US" sz="1778">
                <a:solidFill>
                  <a:schemeClr val="bg1"/>
                </a:solidFill>
                <a:latin typeface="Georgia" panose="02040502050405020303" pitchFamily="18" charset="0"/>
              </a:rPr>
              <a:t> Label in 20pt Georgia</a:t>
            </a:r>
          </a:p>
        </p:txBody>
      </p:sp>
      <p:graphicFrame>
        <p:nvGraphicFramePr>
          <p:cNvPr id="47" name="Content Placeholder 114" descr="Sample table with 4 columns, 7 rows." title="Sample Table">
            <a:extLst>
              <a:ext uri="{FF2B5EF4-FFF2-40B4-BE49-F238E27FC236}">
                <a16:creationId xmlns:a16="http://schemas.microsoft.com/office/drawing/2014/main" id="{87C78A27-896D-7E8E-D595-3E4A0A54A715}"/>
              </a:ext>
            </a:extLst>
          </p:cNvPr>
          <p:cNvGraphicFramePr>
            <a:graphicFrameLocks/>
          </p:cNvGraphicFramePr>
          <p:nvPr>
            <p:extLst>
              <p:ext uri="{D42A27DB-BD31-4B8C-83A1-F6EECF244321}">
                <p14:modId xmlns:p14="http://schemas.microsoft.com/office/powerpoint/2010/main" val="4983481"/>
              </p:ext>
            </p:extLst>
          </p:nvPr>
        </p:nvGraphicFramePr>
        <p:xfrm>
          <a:off x="8954685" y="18274366"/>
          <a:ext cx="13925276" cy="4267767"/>
        </p:xfrm>
        <a:graphic>
          <a:graphicData uri="http://schemas.openxmlformats.org/drawingml/2006/table">
            <a:tbl>
              <a:tblPr firstRow="1" bandRow="1">
                <a:tableStyleId>{793D81CF-94F2-401A-BA57-92F5A7B2D0C5}</a:tableStyleId>
              </a:tblPr>
              <a:tblGrid>
                <a:gridCol w="3481319">
                  <a:extLst>
                    <a:ext uri="{9D8B030D-6E8A-4147-A177-3AD203B41FA5}">
                      <a16:colId xmlns:a16="http://schemas.microsoft.com/office/drawing/2014/main" val="20000"/>
                    </a:ext>
                  </a:extLst>
                </a:gridCol>
                <a:gridCol w="3481319">
                  <a:extLst>
                    <a:ext uri="{9D8B030D-6E8A-4147-A177-3AD203B41FA5}">
                      <a16:colId xmlns:a16="http://schemas.microsoft.com/office/drawing/2014/main" val="20001"/>
                    </a:ext>
                  </a:extLst>
                </a:gridCol>
                <a:gridCol w="3481319">
                  <a:extLst>
                    <a:ext uri="{9D8B030D-6E8A-4147-A177-3AD203B41FA5}">
                      <a16:colId xmlns:a16="http://schemas.microsoft.com/office/drawing/2014/main" val="20002"/>
                    </a:ext>
                  </a:extLst>
                </a:gridCol>
                <a:gridCol w="3481319">
                  <a:extLst>
                    <a:ext uri="{9D8B030D-6E8A-4147-A177-3AD203B41FA5}">
                      <a16:colId xmlns:a16="http://schemas.microsoft.com/office/drawing/2014/main" val="20003"/>
                    </a:ext>
                  </a:extLst>
                </a:gridCol>
              </a:tblGrid>
              <a:tr h="609681">
                <a:tc>
                  <a:txBody>
                    <a:bodyPr/>
                    <a:lstStyle/>
                    <a:p>
                      <a:endParaRPr lang="en-US" sz="2600" dirty="0"/>
                    </a:p>
                  </a:txBody>
                  <a:tcPr marL="88883" marR="88883" marT="33340" marB="33340" anchor="ctr"/>
                </a:tc>
                <a:tc>
                  <a:txBody>
                    <a:bodyPr/>
                    <a:lstStyle/>
                    <a:p>
                      <a:pPr algn="ctr"/>
                      <a:r>
                        <a:rPr lang="en-US" sz="2600" dirty="0"/>
                        <a:t>Heading</a:t>
                      </a:r>
                    </a:p>
                  </a:txBody>
                  <a:tcPr marL="88883" marR="88883" marT="33340" marB="33340" anchor="ctr"/>
                </a:tc>
                <a:tc>
                  <a:txBody>
                    <a:bodyPr/>
                    <a:lstStyle/>
                    <a:p>
                      <a:pPr algn="ctr"/>
                      <a:r>
                        <a:rPr lang="en-US" sz="2600" dirty="0"/>
                        <a:t>Heading</a:t>
                      </a:r>
                    </a:p>
                  </a:txBody>
                  <a:tcPr marL="88883" marR="88883" marT="33340" marB="33340" anchor="ctr"/>
                </a:tc>
                <a:tc>
                  <a:txBody>
                    <a:bodyPr/>
                    <a:lstStyle/>
                    <a:p>
                      <a:pPr algn="ctr"/>
                      <a:r>
                        <a:rPr lang="en-US" sz="2600" dirty="0"/>
                        <a:t>Heading</a:t>
                      </a:r>
                    </a:p>
                  </a:txBody>
                  <a:tcPr marL="88883" marR="88883" marT="33340" marB="33340" anchor="ctr"/>
                </a:tc>
                <a:extLst>
                  <a:ext uri="{0D108BD9-81ED-4DB2-BD59-A6C34878D82A}">
                    <a16:rowId xmlns:a16="http://schemas.microsoft.com/office/drawing/2014/main" val="10000"/>
                  </a:ext>
                </a:extLst>
              </a:tr>
              <a:tr h="609681">
                <a:tc>
                  <a:txBody>
                    <a:bodyPr/>
                    <a:lstStyle/>
                    <a:p>
                      <a:r>
                        <a:rPr lang="en-US" sz="2600" dirty="0"/>
                        <a:t>Item</a:t>
                      </a:r>
                    </a:p>
                  </a:txBody>
                  <a:tcPr marL="88883" marR="88883" marT="33340" marB="33340" anchor="ctr"/>
                </a:tc>
                <a:tc>
                  <a:txBody>
                    <a:bodyPr/>
                    <a:lstStyle/>
                    <a:p>
                      <a:pPr algn="ctr"/>
                      <a:r>
                        <a:rPr lang="en-US" sz="2600" dirty="0"/>
                        <a:t>1</a:t>
                      </a:r>
                    </a:p>
                  </a:txBody>
                  <a:tcPr marL="88883" marR="88883" marT="33340" marB="33340" anchor="ctr"/>
                </a:tc>
                <a:tc>
                  <a:txBody>
                    <a:bodyPr/>
                    <a:lstStyle/>
                    <a:p>
                      <a:pPr algn="ctr"/>
                      <a:r>
                        <a:rPr lang="en-US" sz="2600" dirty="0"/>
                        <a:t>2</a:t>
                      </a:r>
                    </a:p>
                  </a:txBody>
                  <a:tcPr marL="88883" marR="88883" marT="33340" marB="33340" anchor="ctr"/>
                </a:tc>
                <a:tc>
                  <a:txBody>
                    <a:bodyPr/>
                    <a:lstStyle/>
                    <a:p>
                      <a:pPr algn="ctr"/>
                      <a:r>
                        <a:rPr lang="en-US" sz="2600" dirty="0"/>
                        <a:t>3</a:t>
                      </a:r>
                    </a:p>
                  </a:txBody>
                  <a:tcPr marL="88883" marR="88883" marT="33340" marB="33340" anchor="ctr"/>
                </a:tc>
                <a:extLst>
                  <a:ext uri="{0D108BD9-81ED-4DB2-BD59-A6C34878D82A}">
                    <a16:rowId xmlns:a16="http://schemas.microsoft.com/office/drawing/2014/main" val="10001"/>
                  </a:ext>
                </a:extLst>
              </a:tr>
              <a:tr h="609681">
                <a:tc>
                  <a:txBody>
                    <a:bodyPr/>
                    <a:lstStyle/>
                    <a:p>
                      <a:r>
                        <a:rPr lang="en-US" sz="2600" dirty="0"/>
                        <a:t>Item</a:t>
                      </a:r>
                    </a:p>
                  </a:txBody>
                  <a:tcPr marL="88883" marR="88883" marT="33340" marB="33340" anchor="ctr"/>
                </a:tc>
                <a:tc>
                  <a:txBody>
                    <a:bodyPr/>
                    <a:lstStyle/>
                    <a:p>
                      <a:pPr algn="ctr"/>
                      <a:r>
                        <a:rPr lang="en-US" sz="2600" dirty="0"/>
                        <a:t>4</a:t>
                      </a:r>
                    </a:p>
                  </a:txBody>
                  <a:tcPr marL="88883" marR="88883" marT="33340" marB="33340" anchor="ctr"/>
                </a:tc>
                <a:tc>
                  <a:txBody>
                    <a:bodyPr/>
                    <a:lstStyle/>
                    <a:p>
                      <a:pPr algn="ctr"/>
                      <a:r>
                        <a:rPr lang="en-US" sz="2600" dirty="0"/>
                        <a:t>5</a:t>
                      </a:r>
                    </a:p>
                  </a:txBody>
                  <a:tcPr marL="88883" marR="88883" marT="33340" marB="33340" anchor="ctr"/>
                </a:tc>
                <a:tc>
                  <a:txBody>
                    <a:bodyPr/>
                    <a:lstStyle/>
                    <a:p>
                      <a:pPr algn="ctr"/>
                      <a:r>
                        <a:rPr lang="en-US" sz="2600" dirty="0"/>
                        <a:t>6</a:t>
                      </a:r>
                    </a:p>
                  </a:txBody>
                  <a:tcPr marL="88883" marR="88883" marT="33340" marB="33340" anchor="ctr"/>
                </a:tc>
                <a:extLst>
                  <a:ext uri="{0D108BD9-81ED-4DB2-BD59-A6C34878D82A}">
                    <a16:rowId xmlns:a16="http://schemas.microsoft.com/office/drawing/2014/main" val="10002"/>
                  </a:ext>
                </a:extLst>
              </a:tr>
              <a:tr h="609681">
                <a:tc>
                  <a:txBody>
                    <a:bodyPr/>
                    <a:lstStyle/>
                    <a:p>
                      <a:r>
                        <a:rPr lang="en-US" sz="2600" dirty="0"/>
                        <a:t>Item</a:t>
                      </a:r>
                    </a:p>
                  </a:txBody>
                  <a:tcPr marL="88883" marR="88883" marT="33340" marB="33340" anchor="ctr"/>
                </a:tc>
                <a:tc>
                  <a:txBody>
                    <a:bodyPr/>
                    <a:lstStyle/>
                    <a:p>
                      <a:pPr algn="ctr"/>
                      <a:r>
                        <a:rPr lang="en-US" sz="2600" dirty="0"/>
                        <a:t>7</a:t>
                      </a:r>
                    </a:p>
                  </a:txBody>
                  <a:tcPr marL="88883" marR="88883" marT="33340" marB="33340" anchor="ctr"/>
                </a:tc>
                <a:tc>
                  <a:txBody>
                    <a:bodyPr/>
                    <a:lstStyle/>
                    <a:p>
                      <a:pPr algn="ctr"/>
                      <a:r>
                        <a:rPr lang="en-US" sz="2600" dirty="0"/>
                        <a:t>8</a:t>
                      </a:r>
                    </a:p>
                  </a:txBody>
                  <a:tcPr marL="88883" marR="88883" marT="33340" marB="33340" anchor="ctr"/>
                </a:tc>
                <a:tc>
                  <a:txBody>
                    <a:bodyPr/>
                    <a:lstStyle/>
                    <a:p>
                      <a:pPr algn="ctr"/>
                      <a:r>
                        <a:rPr lang="en-US" sz="2600" dirty="0"/>
                        <a:t>9</a:t>
                      </a:r>
                    </a:p>
                  </a:txBody>
                  <a:tcPr marL="88883" marR="88883" marT="33340" marB="33340" anchor="ctr"/>
                </a:tc>
                <a:extLst>
                  <a:ext uri="{0D108BD9-81ED-4DB2-BD59-A6C34878D82A}">
                    <a16:rowId xmlns:a16="http://schemas.microsoft.com/office/drawing/2014/main" val="10003"/>
                  </a:ext>
                </a:extLst>
              </a:tr>
              <a:tr h="609681">
                <a:tc>
                  <a:txBody>
                    <a:bodyPr/>
                    <a:lstStyle/>
                    <a:p>
                      <a:r>
                        <a:rPr lang="en-US" sz="2600" dirty="0"/>
                        <a:t>Item</a:t>
                      </a:r>
                    </a:p>
                  </a:txBody>
                  <a:tcPr marL="88883" marR="88883" marT="33340" marB="33340" anchor="ctr"/>
                </a:tc>
                <a:tc>
                  <a:txBody>
                    <a:bodyPr/>
                    <a:lstStyle/>
                    <a:p>
                      <a:pPr algn="ctr"/>
                      <a:r>
                        <a:rPr lang="en-US" sz="2600" dirty="0"/>
                        <a:t>10</a:t>
                      </a:r>
                    </a:p>
                  </a:txBody>
                  <a:tcPr marL="88883" marR="88883" marT="33340" marB="33340" anchor="ctr"/>
                </a:tc>
                <a:tc>
                  <a:txBody>
                    <a:bodyPr/>
                    <a:lstStyle/>
                    <a:p>
                      <a:pPr algn="ctr"/>
                      <a:r>
                        <a:rPr lang="en-US" sz="2600" dirty="0"/>
                        <a:t>11</a:t>
                      </a:r>
                    </a:p>
                  </a:txBody>
                  <a:tcPr marL="88883" marR="88883" marT="33340" marB="33340" anchor="ctr"/>
                </a:tc>
                <a:tc>
                  <a:txBody>
                    <a:bodyPr/>
                    <a:lstStyle/>
                    <a:p>
                      <a:pPr algn="ctr"/>
                      <a:r>
                        <a:rPr lang="en-US" sz="2600" dirty="0"/>
                        <a:t>12</a:t>
                      </a:r>
                    </a:p>
                  </a:txBody>
                  <a:tcPr marL="88883" marR="88883" marT="33340" marB="33340" anchor="ctr"/>
                </a:tc>
                <a:extLst>
                  <a:ext uri="{0D108BD9-81ED-4DB2-BD59-A6C34878D82A}">
                    <a16:rowId xmlns:a16="http://schemas.microsoft.com/office/drawing/2014/main" val="10004"/>
                  </a:ext>
                </a:extLst>
              </a:tr>
              <a:tr h="609681">
                <a:tc>
                  <a:txBody>
                    <a:bodyPr/>
                    <a:lstStyle/>
                    <a:p>
                      <a:r>
                        <a:rPr lang="en-US" sz="2600" dirty="0"/>
                        <a:t>Item</a:t>
                      </a:r>
                    </a:p>
                  </a:txBody>
                  <a:tcPr marL="88883" marR="88883" marT="33340" marB="33340" anchor="ctr"/>
                </a:tc>
                <a:tc>
                  <a:txBody>
                    <a:bodyPr/>
                    <a:lstStyle/>
                    <a:p>
                      <a:pPr algn="ctr"/>
                      <a:r>
                        <a:rPr lang="en-US" sz="2600" dirty="0"/>
                        <a:t>13</a:t>
                      </a:r>
                    </a:p>
                  </a:txBody>
                  <a:tcPr marL="88883" marR="88883" marT="33340" marB="33340" anchor="ctr"/>
                </a:tc>
                <a:tc>
                  <a:txBody>
                    <a:bodyPr/>
                    <a:lstStyle/>
                    <a:p>
                      <a:pPr algn="ctr"/>
                      <a:r>
                        <a:rPr lang="en-US" sz="2600" dirty="0"/>
                        <a:t>14</a:t>
                      </a:r>
                    </a:p>
                  </a:txBody>
                  <a:tcPr marL="88883" marR="88883" marT="33340" marB="33340" anchor="ctr"/>
                </a:tc>
                <a:tc>
                  <a:txBody>
                    <a:bodyPr/>
                    <a:lstStyle/>
                    <a:p>
                      <a:pPr algn="ctr"/>
                      <a:r>
                        <a:rPr lang="en-US" sz="2600" dirty="0"/>
                        <a:t>15</a:t>
                      </a:r>
                    </a:p>
                  </a:txBody>
                  <a:tcPr marL="88883" marR="88883" marT="33340" marB="33340" anchor="ctr"/>
                </a:tc>
                <a:extLst>
                  <a:ext uri="{0D108BD9-81ED-4DB2-BD59-A6C34878D82A}">
                    <a16:rowId xmlns:a16="http://schemas.microsoft.com/office/drawing/2014/main" val="10005"/>
                  </a:ext>
                </a:extLst>
              </a:tr>
              <a:tr h="609681">
                <a:tc>
                  <a:txBody>
                    <a:bodyPr/>
                    <a:lstStyle/>
                    <a:p>
                      <a:r>
                        <a:rPr lang="en-US" sz="2600" dirty="0"/>
                        <a:t>Item</a:t>
                      </a:r>
                    </a:p>
                  </a:txBody>
                  <a:tcPr marL="88883" marR="88883" marT="33340" marB="33340" anchor="ctr"/>
                </a:tc>
                <a:tc>
                  <a:txBody>
                    <a:bodyPr/>
                    <a:lstStyle/>
                    <a:p>
                      <a:pPr algn="ctr"/>
                      <a:r>
                        <a:rPr lang="en-US" sz="2600" dirty="0"/>
                        <a:t>16</a:t>
                      </a:r>
                    </a:p>
                  </a:txBody>
                  <a:tcPr marL="88883" marR="88883" marT="33340" marB="33340" anchor="ctr"/>
                </a:tc>
                <a:tc>
                  <a:txBody>
                    <a:bodyPr/>
                    <a:lstStyle/>
                    <a:p>
                      <a:pPr algn="ctr"/>
                      <a:r>
                        <a:rPr lang="en-US" sz="2600" dirty="0"/>
                        <a:t>17</a:t>
                      </a:r>
                    </a:p>
                  </a:txBody>
                  <a:tcPr marL="88883" marR="88883" marT="33340" marB="33340" anchor="ctr"/>
                </a:tc>
                <a:tc>
                  <a:txBody>
                    <a:bodyPr/>
                    <a:lstStyle/>
                    <a:p>
                      <a:pPr algn="ctr"/>
                      <a:r>
                        <a:rPr lang="en-US" sz="2600" dirty="0"/>
                        <a:t>18</a:t>
                      </a:r>
                    </a:p>
                  </a:txBody>
                  <a:tcPr marL="88883" marR="88883" marT="33340" marB="33340" anchor="ctr"/>
                </a:tc>
                <a:extLst>
                  <a:ext uri="{0D108BD9-81ED-4DB2-BD59-A6C34878D82A}">
                    <a16:rowId xmlns:a16="http://schemas.microsoft.com/office/drawing/2014/main" val="10006"/>
                  </a:ext>
                </a:extLst>
              </a:tr>
            </a:tbl>
          </a:graphicData>
        </a:graphic>
      </p:graphicFrame>
      <p:graphicFrame>
        <p:nvGraphicFramePr>
          <p:cNvPr id="3116" name="Chart 47">
            <a:extLst>
              <a:ext uri="{FF2B5EF4-FFF2-40B4-BE49-F238E27FC236}">
                <a16:creationId xmlns:a16="http://schemas.microsoft.com/office/drawing/2014/main" id="{455493A3-3DB6-CCFF-1E27-CDF8B2A7198F}"/>
              </a:ext>
            </a:extLst>
          </p:cNvPr>
          <p:cNvGraphicFramePr>
            <a:graphicFrameLocks/>
          </p:cNvGraphicFramePr>
          <p:nvPr/>
        </p:nvGraphicFramePr>
        <p:xfrm>
          <a:off x="8961741" y="22924593"/>
          <a:ext cx="14073462" cy="6462333"/>
        </p:xfrm>
        <a:graphic>
          <a:graphicData uri="http://schemas.openxmlformats.org/presentationml/2006/ole">
            <mc:AlternateContent xmlns:mc="http://schemas.openxmlformats.org/markup-compatibility/2006">
              <mc:Choice xmlns:v="urn:schemas-microsoft-com:vml" Requires="v">
                <p:oleObj r:id="rId2" imgW="8937511" imgH="7273158" progId="Excel.Chart.8">
                  <p:embed/>
                </p:oleObj>
              </mc:Choice>
              <mc:Fallback>
                <p:oleObj r:id="rId2" imgW="8937511" imgH="7273158" progId="Excel.Chart.8">
                  <p:embed/>
                  <p:pic>
                    <p:nvPicPr>
                      <p:cNvPr id="0" name="Chart 47"/>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61741" y="22924593"/>
                        <a:ext cx="14073462" cy="6462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1" name="Text Box 274">
            <a:extLst>
              <a:ext uri="{FF2B5EF4-FFF2-40B4-BE49-F238E27FC236}">
                <a16:creationId xmlns:a16="http://schemas.microsoft.com/office/drawing/2014/main" id="{4608DDAD-B5C9-63A3-C149-A3F03A2E8AC0}"/>
              </a:ext>
            </a:extLst>
          </p:cNvPr>
          <p:cNvSpPr txBox="1">
            <a:spLocks noChangeArrowheads="1"/>
          </p:cNvSpPr>
          <p:nvPr/>
        </p:nvSpPr>
        <p:spPr bwMode="auto">
          <a:xfrm>
            <a:off x="0" y="32799338"/>
            <a:ext cx="3200400" cy="3200400"/>
          </a:xfrm>
          <a:prstGeom prst="rect">
            <a:avLst/>
          </a:prstGeom>
          <a:solidFill>
            <a:schemeClr val="bg1"/>
          </a:solidFill>
          <a:ln>
            <a:noFill/>
          </a:ln>
          <a:effectLst/>
        </p:spPr>
        <p:txBody>
          <a:bodyPr lIns="145462" tIns="145462" rIns="145462" bIns="145462"/>
          <a:lstStyle>
            <a:lvl1pPr defTabSz="838200">
              <a:defRPr>
                <a:solidFill>
                  <a:schemeClr val="tx1"/>
                </a:solidFill>
                <a:latin typeface="Arial" pitchFamily="34" charset="0"/>
              </a:defRPr>
            </a:lvl1pPr>
            <a:lvl2pPr marL="419100" defTabSz="838200">
              <a:defRPr>
                <a:solidFill>
                  <a:schemeClr val="tx1"/>
                </a:solidFill>
                <a:latin typeface="Arial" pitchFamily="34" charset="0"/>
              </a:defRPr>
            </a:lvl2pPr>
            <a:lvl3pPr marL="838200" defTabSz="838200">
              <a:defRPr>
                <a:solidFill>
                  <a:schemeClr val="tx1"/>
                </a:solidFill>
                <a:latin typeface="Arial" pitchFamily="34" charset="0"/>
              </a:defRPr>
            </a:lvl3pPr>
            <a:lvl4pPr marL="1257300" defTabSz="838200">
              <a:defRPr>
                <a:solidFill>
                  <a:schemeClr val="tx1"/>
                </a:solidFill>
                <a:latin typeface="Arial" pitchFamily="34" charset="0"/>
              </a:defRPr>
            </a:lvl4pPr>
            <a:lvl5pPr marL="1676400" defTabSz="838200">
              <a:defRPr>
                <a:solidFill>
                  <a:schemeClr val="tx1"/>
                </a:solidFill>
                <a:latin typeface="Arial" pitchFamily="34" charset="0"/>
              </a:defRPr>
            </a:lvl5pPr>
            <a:lvl6pPr marL="2133600" defTabSz="838200" fontAlgn="base">
              <a:spcBef>
                <a:spcPct val="0"/>
              </a:spcBef>
              <a:spcAft>
                <a:spcPct val="0"/>
              </a:spcAft>
              <a:defRPr>
                <a:solidFill>
                  <a:schemeClr val="tx1"/>
                </a:solidFill>
                <a:latin typeface="Arial" pitchFamily="34" charset="0"/>
              </a:defRPr>
            </a:lvl6pPr>
            <a:lvl7pPr marL="2590800" defTabSz="838200" fontAlgn="base">
              <a:spcBef>
                <a:spcPct val="0"/>
              </a:spcBef>
              <a:spcAft>
                <a:spcPct val="0"/>
              </a:spcAft>
              <a:defRPr>
                <a:solidFill>
                  <a:schemeClr val="tx1"/>
                </a:solidFill>
                <a:latin typeface="Arial" pitchFamily="34" charset="0"/>
              </a:defRPr>
            </a:lvl7pPr>
            <a:lvl8pPr marL="3048000" defTabSz="838200" fontAlgn="base">
              <a:spcBef>
                <a:spcPct val="0"/>
              </a:spcBef>
              <a:spcAft>
                <a:spcPct val="0"/>
              </a:spcAft>
              <a:defRPr>
                <a:solidFill>
                  <a:schemeClr val="tx1"/>
                </a:solidFill>
                <a:latin typeface="Arial" pitchFamily="34" charset="0"/>
              </a:defRPr>
            </a:lvl8pPr>
            <a:lvl9pPr marL="3505200" defTabSz="838200" fontAlgn="base">
              <a:spcBef>
                <a:spcPct val="0"/>
              </a:spcBef>
              <a:spcAft>
                <a:spcPct val="0"/>
              </a:spcAft>
              <a:defRPr>
                <a:solidFill>
                  <a:schemeClr val="tx1"/>
                </a:solidFill>
                <a:latin typeface="Arial" pitchFamily="34" charset="0"/>
              </a:defRPr>
            </a:lvl9pPr>
          </a:lstStyle>
          <a:p>
            <a:pPr algn="ctr">
              <a:defRPr/>
            </a:pPr>
            <a:r>
              <a:rPr lang="sr-Latn-RS" sz="2134" b="1" dirty="0">
                <a:latin typeface="Georgia" panose="02040502050405020303" pitchFamily="18" charset="0"/>
                <a:cs typeface="Arial" charset="0"/>
              </a:rPr>
              <a:t>CONTACT</a:t>
            </a:r>
          </a:p>
          <a:p>
            <a:pPr>
              <a:defRPr/>
            </a:pPr>
            <a:r>
              <a:rPr lang="en-US" sz="2134" dirty="0">
                <a:latin typeface="Georgia" panose="02040502050405020303" pitchFamily="18" charset="0"/>
                <a:cs typeface="Arial" charset="0"/>
              </a:rPr>
              <a:t>&lt;your name&gt;</a:t>
            </a:r>
          </a:p>
          <a:p>
            <a:pPr>
              <a:defRPr/>
            </a:pPr>
            <a:r>
              <a:rPr lang="en-US" sz="2134" dirty="0">
                <a:latin typeface="Georgia" panose="02040502050405020303" pitchFamily="18" charset="0"/>
                <a:cs typeface="Arial" charset="0"/>
              </a:rPr>
              <a:t>&lt;organization name&gt;</a:t>
            </a:r>
          </a:p>
          <a:p>
            <a:pPr>
              <a:defRPr/>
            </a:pPr>
            <a:r>
              <a:rPr lang="en-US" sz="2134" dirty="0">
                <a:latin typeface="Georgia" panose="02040502050405020303" pitchFamily="18" charset="0"/>
                <a:cs typeface="Arial" charset="0"/>
              </a:rPr>
              <a:t>Email: </a:t>
            </a:r>
          </a:p>
          <a:p>
            <a:pPr>
              <a:defRPr/>
            </a:pPr>
            <a:r>
              <a:rPr lang="en-US" sz="2134" dirty="0">
                <a:latin typeface="Georgia" panose="02040502050405020303" pitchFamily="18" charset="0"/>
                <a:cs typeface="Arial" charset="0"/>
              </a:rPr>
              <a:t>Phone: </a:t>
            </a:r>
          </a:p>
          <a:p>
            <a:pPr>
              <a:defRPr/>
            </a:pPr>
            <a:r>
              <a:rPr lang="en-US" sz="2134" dirty="0">
                <a:latin typeface="Georgia" panose="02040502050405020303" pitchFamily="18" charset="0"/>
                <a:cs typeface="Arial" charset="0"/>
              </a:rPr>
              <a:t>Website: </a:t>
            </a:r>
          </a:p>
        </p:txBody>
      </p:sp>
      <p:grpSp>
        <p:nvGrpSpPr>
          <p:cNvPr id="3119" name="Group 6">
            <a:extLst>
              <a:ext uri="{FF2B5EF4-FFF2-40B4-BE49-F238E27FC236}">
                <a16:creationId xmlns:a16="http://schemas.microsoft.com/office/drawing/2014/main" id="{D69EBF89-8A4A-3670-5008-27B4CC187F9E}"/>
              </a:ext>
            </a:extLst>
          </p:cNvPr>
          <p:cNvGrpSpPr>
            <a:grpSpLocks/>
          </p:cNvGrpSpPr>
          <p:nvPr/>
        </p:nvGrpSpPr>
        <p:grpSpPr bwMode="auto">
          <a:xfrm>
            <a:off x="28651197" y="32630269"/>
            <a:ext cx="3219309" cy="3200400"/>
            <a:chOff x="32399282" y="32411992"/>
            <a:chExt cx="3621729" cy="3600000"/>
          </a:xfrm>
        </p:grpSpPr>
        <p:pic>
          <p:nvPicPr>
            <p:cNvPr id="2118" name="Picture 70" descr="G:\RAD\FINAL RAD\2025\Online\Logos Simple.png">
              <a:extLst>
                <a:ext uri="{FF2B5EF4-FFF2-40B4-BE49-F238E27FC236}">
                  <a16:creationId xmlns:a16="http://schemas.microsoft.com/office/drawing/2014/main" id="{3546994E-3765-55FA-C0D6-82AFBC0DAA7E}"/>
                </a:ext>
              </a:extLst>
            </p:cNvPr>
            <p:cNvPicPr>
              <a:picLocks noChangeAspect="1" noChangeArrowheads="1"/>
            </p:cNvPicPr>
            <p:nvPr/>
          </p:nvPicPr>
          <p:blipFill>
            <a:blip r:embed="rId4"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2399282" y="32411992"/>
              <a:ext cx="3600456" cy="3600000"/>
            </a:xfrm>
            <a:prstGeom prst="rect">
              <a:avLst/>
            </a:prstGeom>
            <a:noFill/>
            <a:extLst>
              <a:ext uri="{909E8E84-426E-40DD-AFC4-6F175D3DCCD1}">
                <a14:hiddenFill xmlns:a14="http://schemas.microsoft.com/office/drawing/2010/main">
                  <a:solidFill>
                    <a:srgbClr val="FFFFFF"/>
                  </a:solidFill>
                </a14:hiddenFill>
              </a:ext>
            </a:extLst>
          </p:spPr>
        </p:pic>
        <p:sp>
          <p:nvSpPr>
            <p:cNvPr id="3139" name="TextBox 5">
              <a:extLst>
                <a:ext uri="{FF2B5EF4-FFF2-40B4-BE49-F238E27FC236}">
                  <a16:creationId xmlns:a16="http://schemas.microsoft.com/office/drawing/2014/main" id="{FD9C9151-1DBB-6890-8089-D220117F2664}"/>
                </a:ext>
              </a:extLst>
            </p:cNvPr>
            <p:cNvSpPr txBox="1">
              <a:spLocks noChangeArrowheads="1"/>
            </p:cNvSpPr>
            <p:nvPr/>
          </p:nvSpPr>
          <p:spPr bwMode="auto">
            <a:xfrm>
              <a:off x="32421011" y="33467650"/>
              <a:ext cx="3600000" cy="1488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000" dirty="0">
                  <a:solidFill>
                    <a:srgbClr val="C00000"/>
                  </a:solidFill>
                  <a:latin typeface="Georgia" panose="02040502050405020303" pitchFamily="18" charset="0"/>
                </a:rPr>
                <a:t>Insert Your Logo Here</a:t>
              </a:r>
            </a:p>
          </p:txBody>
        </p:sp>
      </p:grpSp>
      <p:sp>
        <p:nvSpPr>
          <p:cNvPr id="8" name="Rectangle 7">
            <a:extLst>
              <a:ext uri="{FF2B5EF4-FFF2-40B4-BE49-F238E27FC236}">
                <a16:creationId xmlns:a16="http://schemas.microsoft.com/office/drawing/2014/main" id="{6AD7D718-7BDF-CA2C-652B-E1BB09F39F12}"/>
              </a:ext>
            </a:extLst>
          </p:cNvPr>
          <p:cNvSpPr/>
          <p:nvPr/>
        </p:nvSpPr>
        <p:spPr>
          <a:xfrm>
            <a:off x="1768357" y="5630549"/>
            <a:ext cx="6864552" cy="12097645"/>
          </a:xfrm>
          <a:prstGeom prst="rect">
            <a:avLst/>
          </a:prstGeom>
          <a:solidFill>
            <a:schemeClr val="bg1"/>
          </a:solidFill>
          <a:ln>
            <a:no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en-US" sz="7201"/>
          </a:p>
        </p:txBody>
      </p:sp>
      <p:sp>
        <p:nvSpPr>
          <p:cNvPr id="40" name="Rectangle 39">
            <a:extLst>
              <a:ext uri="{FF2B5EF4-FFF2-40B4-BE49-F238E27FC236}">
                <a16:creationId xmlns:a16="http://schemas.microsoft.com/office/drawing/2014/main" id="{5CF758A7-DB3E-60C4-3CCA-47D197122F59}"/>
              </a:ext>
            </a:extLst>
          </p:cNvPr>
          <p:cNvSpPr/>
          <p:nvPr/>
        </p:nvSpPr>
        <p:spPr>
          <a:xfrm>
            <a:off x="8968798" y="5630549"/>
            <a:ext cx="6865963" cy="12097645"/>
          </a:xfrm>
          <a:prstGeom prst="rect">
            <a:avLst/>
          </a:prstGeom>
          <a:solidFill>
            <a:schemeClr val="bg1"/>
          </a:solidFill>
          <a:ln>
            <a:no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en-US" sz="7201"/>
          </a:p>
        </p:txBody>
      </p:sp>
      <p:sp>
        <p:nvSpPr>
          <p:cNvPr id="41" name="Rectangle 40">
            <a:extLst>
              <a:ext uri="{FF2B5EF4-FFF2-40B4-BE49-F238E27FC236}">
                <a16:creationId xmlns:a16="http://schemas.microsoft.com/office/drawing/2014/main" id="{4F0AA6C3-F2C7-37C6-B402-D32676AB488E}"/>
              </a:ext>
            </a:extLst>
          </p:cNvPr>
          <p:cNvSpPr/>
          <p:nvPr/>
        </p:nvSpPr>
        <p:spPr>
          <a:xfrm>
            <a:off x="16169240" y="5630549"/>
            <a:ext cx="6865963" cy="12097645"/>
          </a:xfrm>
          <a:prstGeom prst="rect">
            <a:avLst/>
          </a:prstGeom>
          <a:solidFill>
            <a:schemeClr val="bg1"/>
          </a:solidFill>
          <a:ln>
            <a:no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en-US" sz="7201"/>
          </a:p>
        </p:txBody>
      </p:sp>
      <p:sp>
        <p:nvSpPr>
          <p:cNvPr id="42" name="Rectangle 41">
            <a:extLst>
              <a:ext uri="{FF2B5EF4-FFF2-40B4-BE49-F238E27FC236}">
                <a16:creationId xmlns:a16="http://schemas.microsoft.com/office/drawing/2014/main" id="{DA3878CA-9DAF-4D42-5C13-0C0E22F6D4B2}"/>
              </a:ext>
            </a:extLst>
          </p:cNvPr>
          <p:cNvSpPr/>
          <p:nvPr/>
        </p:nvSpPr>
        <p:spPr>
          <a:xfrm>
            <a:off x="23371091" y="5630549"/>
            <a:ext cx="6864552" cy="12097645"/>
          </a:xfrm>
          <a:prstGeom prst="rect">
            <a:avLst/>
          </a:prstGeom>
          <a:solidFill>
            <a:schemeClr val="bg1"/>
          </a:solidFill>
          <a:ln>
            <a:no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en-US" sz="7201"/>
          </a:p>
        </p:txBody>
      </p:sp>
      <p:sp>
        <p:nvSpPr>
          <p:cNvPr id="43" name="Rectangle 42">
            <a:extLst>
              <a:ext uri="{FF2B5EF4-FFF2-40B4-BE49-F238E27FC236}">
                <a16:creationId xmlns:a16="http://schemas.microsoft.com/office/drawing/2014/main" id="{ACBDE1B3-6A2D-F838-CE41-15DF4892C566}"/>
              </a:ext>
            </a:extLst>
          </p:cNvPr>
          <p:cNvSpPr/>
          <p:nvPr/>
        </p:nvSpPr>
        <p:spPr>
          <a:xfrm>
            <a:off x="1768357" y="18271544"/>
            <a:ext cx="6864552" cy="12097645"/>
          </a:xfrm>
          <a:prstGeom prst="rect">
            <a:avLst/>
          </a:prstGeom>
          <a:solidFill>
            <a:schemeClr val="bg1"/>
          </a:solidFill>
          <a:ln>
            <a:no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en-US" sz="7201"/>
          </a:p>
        </p:txBody>
      </p:sp>
      <p:sp>
        <p:nvSpPr>
          <p:cNvPr id="46" name="Rectangle 45">
            <a:extLst>
              <a:ext uri="{FF2B5EF4-FFF2-40B4-BE49-F238E27FC236}">
                <a16:creationId xmlns:a16="http://schemas.microsoft.com/office/drawing/2014/main" id="{62FD5799-1AFF-6B3C-A227-7A2F845FC168}"/>
              </a:ext>
            </a:extLst>
          </p:cNvPr>
          <p:cNvSpPr/>
          <p:nvPr/>
        </p:nvSpPr>
        <p:spPr>
          <a:xfrm>
            <a:off x="23371091" y="18271544"/>
            <a:ext cx="6864552" cy="12097645"/>
          </a:xfrm>
          <a:prstGeom prst="rect">
            <a:avLst/>
          </a:prstGeom>
          <a:solidFill>
            <a:schemeClr val="bg1"/>
          </a:solidFill>
          <a:ln>
            <a:no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en-US" sz="7201"/>
          </a:p>
        </p:txBody>
      </p:sp>
      <p:sp>
        <p:nvSpPr>
          <p:cNvPr id="3126" name="TextBox 10">
            <a:extLst>
              <a:ext uri="{FF2B5EF4-FFF2-40B4-BE49-F238E27FC236}">
                <a16:creationId xmlns:a16="http://schemas.microsoft.com/office/drawing/2014/main" id="{5E05EC37-133A-BAFD-FB89-7DB978EFCEDB}"/>
              </a:ext>
            </a:extLst>
          </p:cNvPr>
          <p:cNvSpPr txBox="1">
            <a:spLocks noChangeArrowheads="1"/>
          </p:cNvSpPr>
          <p:nvPr/>
        </p:nvSpPr>
        <p:spPr bwMode="auto">
          <a:xfrm>
            <a:off x="1768357" y="5630549"/>
            <a:ext cx="6864552" cy="74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267" b="1" dirty="0"/>
              <a:t>INTRODUCTION</a:t>
            </a:r>
          </a:p>
        </p:txBody>
      </p:sp>
      <p:sp>
        <p:nvSpPr>
          <p:cNvPr id="3127" name="TextBox 47">
            <a:extLst>
              <a:ext uri="{FF2B5EF4-FFF2-40B4-BE49-F238E27FC236}">
                <a16:creationId xmlns:a16="http://schemas.microsoft.com/office/drawing/2014/main" id="{7477461E-6088-1132-EE00-88808EF938B1}"/>
              </a:ext>
            </a:extLst>
          </p:cNvPr>
          <p:cNvSpPr txBox="1">
            <a:spLocks noChangeArrowheads="1"/>
          </p:cNvSpPr>
          <p:nvPr/>
        </p:nvSpPr>
        <p:spPr bwMode="auto">
          <a:xfrm>
            <a:off x="8968798" y="5576920"/>
            <a:ext cx="6865963" cy="74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267" b="1" dirty="0"/>
              <a:t>METHODS AND MATERIALS</a:t>
            </a:r>
          </a:p>
        </p:txBody>
      </p:sp>
      <p:sp>
        <p:nvSpPr>
          <p:cNvPr id="3128" name="TextBox 48">
            <a:extLst>
              <a:ext uri="{FF2B5EF4-FFF2-40B4-BE49-F238E27FC236}">
                <a16:creationId xmlns:a16="http://schemas.microsoft.com/office/drawing/2014/main" id="{0A2B1E17-F404-E4D6-52DC-BF95A7FDF09A}"/>
              </a:ext>
            </a:extLst>
          </p:cNvPr>
          <p:cNvSpPr txBox="1">
            <a:spLocks noChangeArrowheads="1"/>
          </p:cNvSpPr>
          <p:nvPr/>
        </p:nvSpPr>
        <p:spPr bwMode="auto">
          <a:xfrm>
            <a:off x="16169240" y="5576920"/>
            <a:ext cx="6865963" cy="74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267" b="1"/>
              <a:t>RESULTS</a:t>
            </a:r>
          </a:p>
        </p:txBody>
      </p:sp>
      <p:sp>
        <p:nvSpPr>
          <p:cNvPr id="3129" name="TextBox 49">
            <a:extLst>
              <a:ext uri="{FF2B5EF4-FFF2-40B4-BE49-F238E27FC236}">
                <a16:creationId xmlns:a16="http://schemas.microsoft.com/office/drawing/2014/main" id="{A695C178-3473-0B76-6907-3D431FD90DC0}"/>
              </a:ext>
            </a:extLst>
          </p:cNvPr>
          <p:cNvSpPr txBox="1">
            <a:spLocks noChangeArrowheads="1"/>
          </p:cNvSpPr>
          <p:nvPr/>
        </p:nvSpPr>
        <p:spPr bwMode="auto">
          <a:xfrm>
            <a:off x="23371091" y="5630549"/>
            <a:ext cx="6864552" cy="74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267" b="1" dirty="0"/>
              <a:t>DISCUSSION</a:t>
            </a:r>
          </a:p>
        </p:txBody>
      </p:sp>
      <p:sp>
        <p:nvSpPr>
          <p:cNvPr id="3130" name="TextBox 51">
            <a:extLst>
              <a:ext uri="{FF2B5EF4-FFF2-40B4-BE49-F238E27FC236}">
                <a16:creationId xmlns:a16="http://schemas.microsoft.com/office/drawing/2014/main" id="{E1DD6FEB-D7BA-BFF4-9BBD-3A9BAEF01CE0}"/>
              </a:ext>
            </a:extLst>
          </p:cNvPr>
          <p:cNvSpPr txBox="1">
            <a:spLocks noChangeArrowheads="1"/>
          </p:cNvSpPr>
          <p:nvPr/>
        </p:nvSpPr>
        <p:spPr bwMode="auto">
          <a:xfrm>
            <a:off x="23371091" y="18271544"/>
            <a:ext cx="6864552" cy="74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267" b="1"/>
              <a:t>REFERENCES</a:t>
            </a:r>
          </a:p>
        </p:txBody>
      </p:sp>
      <p:sp>
        <p:nvSpPr>
          <p:cNvPr id="3131" name="TextBox 52">
            <a:extLst>
              <a:ext uri="{FF2B5EF4-FFF2-40B4-BE49-F238E27FC236}">
                <a16:creationId xmlns:a16="http://schemas.microsoft.com/office/drawing/2014/main" id="{0B252616-7DD4-33C5-1346-CBD4E71920D3}"/>
              </a:ext>
            </a:extLst>
          </p:cNvPr>
          <p:cNvSpPr txBox="1">
            <a:spLocks noChangeArrowheads="1"/>
          </p:cNvSpPr>
          <p:nvPr/>
        </p:nvSpPr>
        <p:spPr bwMode="auto">
          <a:xfrm>
            <a:off x="1768357" y="18271544"/>
            <a:ext cx="6864552" cy="74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267" b="1" dirty="0"/>
              <a:t>CONCLUSIONS</a:t>
            </a:r>
          </a:p>
        </p:txBody>
      </p:sp>
      <p:sp>
        <p:nvSpPr>
          <p:cNvPr id="3132" name="Text Box 272">
            <a:extLst>
              <a:ext uri="{FF2B5EF4-FFF2-40B4-BE49-F238E27FC236}">
                <a16:creationId xmlns:a16="http://schemas.microsoft.com/office/drawing/2014/main" id="{1C7845F3-DE67-28F8-6673-C6CA95103C07}"/>
              </a:ext>
            </a:extLst>
          </p:cNvPr>
          <p:cNvSpPr txBox="1">
            <a:spLocks noChangeArrowheads="1"/>
          </p:cNvSpPr>
          <p:nvPr/>
        </p:nvSpPr>
        <p:spPr bwMode="auto">
          <a:xfrm>
            <a:off x="1768357" y="6591644"/>
            <a:ext cx="6864552" cy="144292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45462" tIns="145462" rIns="145462" bIns="145462">
            <a:spAutoFit/>
          </a:bodyPr>
          <a:lstStyle>
            <a:lvl1pPr indent="473075" defTabSz="3598863" eaLnBrk="0" hangingPunct="0">
              <a:defRPr sz="8100">
                <a:solidFill>
                  <a:schemeClr val="tx1"/>
                </a:solidFill>
                <a:latin typeface="Calibri" panose="020F0502020204030204" pitchFamily="34" charset="0"/>
                <a:cs typeface="Arial" panose="020B0604020202020204" pitchFamily="34" charset="0"/>
              </a:defRPr>
            </a:lvl1pPr>
            <a:lvl2pPr marL="419100" defTabSz="3598863" eaLnBrk="0" hangingPunct="0">
              <a:defRPr sz="8100">
                <a:solidFill>
                  <a:schemeClr val="tx1"/>
                </a:solidFill>
                <a:latin typeface="Calibri" panose="020F0502020204030204" pitchFamily="34" charset="0"/>
                <a:cs typeface="Arial" panose="020B0604020202020204" pitchFamily="34" charset="0"/>
              </a:defRPr>
            </a:lvl2pPr>
            <a:lvl3pPr marL="838200" defTabSz="3598863" eaLnBrk="0" hangingPunct="0">
              <a:defRPr sz="8100">
                <a:solidFill>
                  <a:schemeClr val="tx1"/>
                </a:solidFill>
                <a:latin typeface="Calibri" panose="020F0502020204030204" pitchFamily="34" charset="0"/>
                <a:cs typeface="Arial" panose="020B0604020202020204" pitchFamily="34" charset="0"/>
              </a:defRPr>
            </a:lvl3pPr>
            <a:lvl4pPr marL="1257300" defTabSz="3598863" eaLnBrk="0" hangingPunct="0">
              <a:defRPr sz="8100">
                <a:solidFill>
                  <a:schemeClr val="tx1"/>
                </a:solidFill>
                <a:latin typeface="Calibri" panose="020F0502020204030204" pitchFamily="34" charset="0"/>
                <a:cs typeface="Arial" panose="020B0604020202020204" pitchFamily="34" charset="0"/>
              </a:defRPr>
            </a:lvl4pPr>
            <a:lvl5pPr marL="1676400" defTabSz="3598863" eaLnBrk="0" hangingPunct="0">
              <a:defRPr sz="8100">
                <a:solidFill>
                  <a:schemeClr val="tx1"/>
                </a:solidFill>
                <a:latin typeface="Calibri" panose="020F0502020204030204" pitchFamily="34" charset="0"/>
                <a:cs typeface="Arial" panose="020B0604020202020204" pitchFamily="34" charset="0"/>
              </a:defRPr>
            </a:lvl5pPr>
            <a:lvl6pPr marL="2133600" indent="-6399213" defTabSz="3598863"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6pPr>
            <a:lvl7pPr marL="2590800" indent="-6399213" defTabSz="3598863"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7pPr>
            <a:lvl8pPr marL="3048000" indent="-6399213" defTabSz="3598863"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8pPr>
            <a:lvl9pPr marL="3505200" indent="-6399213" defTabSz="3598863"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9pPr>
          </a:lstStyle>
          <a:p>
            <a:pPr eaLnBrk="1" hangingPunct="1"/>
            <a:r>
              <a:rPr lang="en-US" altLang="en-US" sz="2489" dirty="0">
                <a:solidFill>
                  <a:srgbClr val="000000"/>
                </a:solidFill>
                <a:latin typeface="Georgia" panose="02040502050405020303" pitchFamily="18" charset="0"/>
              </a:rPr>
              <a:t>Click here to insert your </a:t>
            </a:r>
            <a:r>
              <a:rPr lang="en-US" altLang="en-US" sz="2489" dirty="0" err="1">
                <a:solidFill>
                  <a:srgbClr val="000000"/>
                </a:solidFill>
                <a:latin typeface="Georgia" panose="02040502050405020303" pitchFamily="18" charset="0"/>
              </a:rPr>
              <a:t>Instroduction</a:t>
            </a:r>
            <a:r>
              <a:rPr lang="en-US" altLang="en-US" sz="2489" dirty="0">
                <a:solidFill>
                  <a:srgbClr val="000000"/>
                </a:solidFill>
                <a:latin typeface="Georgia" panose="02040502050405020303" pitchFamily="18" charset="0"/>
              </a:rPr>
              <a:t> text. Type it in or copy and paste from your Word document or other source.</a:t>
            </a:r>
          </a:p>
        </p:txBody>
      </p:sp>
      <p:sp>
        <p:nvSpPr>
          <p:cNvPr id="3133" name="Text Box 272">
            <a:extLst>
              <a:ext uri="{FF2B5EF4-FFF2-40B4-BE49-F238E27FC236}">
                <a16:creationId xmlns:a16="http://schemas.microsoft.com/office/drawing/2014/main" id="{DAF2A14F-9B73-A1E4-CA61-303E26BDB76E}"/>
              </a:ext>
            </a:extLst>
          </p:cNvPr>
          <p:cNvSpPr txBox="1">
            <a:spLocks noChangeArrowheads="1"/>
          </p:cNvSpPr>
          <p:nvPr/>
        </p:nvSpPr>
        <p:spPr bwMode="auto">
          <a:xfrm>
            <a:off x="8968798" y="6591644"/>
            <a:ext cx="6865963" cy="144292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45462" tIns="145462" rIns="145462" bIns="145462">
            <a:spAutoFit/>
          </a:bodyPr>
          <a:lstStyle>
            <a:lvl1pPr indent="473075" defTabSz="3598863" eaLnBrk="0" hangingPunct="0">
              <a:defRPr sz="8100">
                <a:solidFill>
                  <a:schemeClr val="tx1"/>
                </a:solidFill>
                <a:latin typeface="Calibri" panose="020F0502020204030204" pitchFamily="34" charset="0"/>
                <a:cs typeface="Arial" panose="020B0604020202020204" pitchFamily="34" charset="0"/>
              </a:defRPr>
            </a:lvl1pPr>
            <a:lvl2pPr marL="419100" defTabSz="3598863" eaLnBrk="0" hangingPunct="0">
              <a:defRPr sz="8100">
                <a:solidFill>
                  <a:schemeClr val="tx1"/>
                </a:solidFill>
                <a:latin typeface="Calibri" panose="020F0502020204030204" pitchFamily="34" charset="0"/>
                <a:cs typeface="Arial" panose="020B0604020202020204" pitchFamily="34" charset="0"/>
              </a:defRPr>
            </a:lvl2pPr>
            <a:lvl3pPr marL="838200" defTabSz="3598863" eaLnBrk="0" hangingPunct="0">
              <a:defRPr sz="8100">
                <a:solidFill>
                  <a:schemeClr val="tx1"/>
                </a:solidFill>
                <a:latin typeface="Calibri" panose="020F0502020204030204" pitchFamily="34" charset="0"/>
                <a:cs typeface="Arial" panose="020B0604020202020204" pitchFamily="34" charset="0"/>
              </a:defRPr>
            </a:lvl3pPr>
            <a:lvl4pPr marL="1257300" defTabSz="3598863" eaLnBrk="0" hangingPunct="0">
              <a:defRPr sz="8100">
                <a:solidFill>
                  <a:schemeClr val="tx1"/>
                </a:solidFill>
                <a:latin typeface="Calibri" panose="020F0502020204030204" pitchFamily="34" charset="0"/>
                <a:cs typeface="Arial" panose="020B0604020202020204" pitchFamily="34" charset="0"/>
              </a:defRPr>
            </a:lvl4pPr>
            <a:lvl5pPr marL="1676400" defTabSz="3598863" eaLnBrk="0" hangingPunct="0">
              <a:defRPr sz="8100">
                <a:solidFill>
                  <a:schemeClr val="tx1"/>
                </a:solidFill>
                <a:latin typeface="Calibri" panose="020F0502020204030204" pitchFamily="34" charset="0"/>
                <a:cs typeface="Arial" panose="020B0604020202020204" pitchFamily="34" charset="0"/>
              </a:defRPr>
            </a:lvl5pPr>
            <a:lvl6pPr marL="2133600" indent="-6399213" defTabSz="3598863"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6pPr>
            <a:lvl7pPr marL="2590800" indent="-6399213" defTabSz="3598863"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7pPr>
            <a:lvl8pPr marL="3048000" indent="-6399213" defTabSz="3598863"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8pPr>
            <a:lvl9pPr marL="3505200" indent="-6399213" defTabSz="3598863"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9pPr>
          </a:lstStyle>
          <a:p>
            <a:pPr eaLnBrk="1" hangingPunct="1"/>
            <a:r>
              <a:rPr lang="en-US" altLang="en-US" sz="2489">
                <a:solidFill>
                  <a:srgbClr val="000000"/>
                </a:solidFill>
                <a:latin typeface="Georgia" panose="02040502050405020303" pitchFamily="18" charset="0"/>
              </a:rPr>
              <a:t>Click here to insert your Methods and Materials text. Type it in or copy and paste from your Word document or other source.</a:t>
            </a:r>
          </a:p>
        </p:txBody>
      </p:sp>
      <p:sp>
        <p:nvSpPr>
          <p:cNvPr id="3134" name="Text Box 272">
            <a:extLst>
              <a:ext uri="{FF2B5EF4-FFF2-40B4-BE49-F238E27FC236}">
                <a16:creationId xmlns:a16="http://schemas.microsoft.com/office/drawing/2014/main" id="{AD2C0BEC-DB9F-80BB-9343-95B2F5DC2566}"/>
              </a:ext>
            </a:extLst>
          </p:cNvPr>
          <p:cNvSpPr txBox="1">
            <a:spLocks noChangeArrowheads="1"/>
          </p:cNvSpPr>
          <p:nvPr/>
        </p:nvSpPr>
        <p:spPr bwMode="auto">
          <a:xfrm>
            <a:off x="16169240" y="6591644"/>
            <a:ext cx="6865963" cy="144292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45462" tIns="145462" rIns="145462" bIns="145462">
            <a:spAutoFit/>
          </a:bodyPr>
          <a:lstStyle>
            <a:lvl1pPr indent="473075" defTabSz="3598863" eaLnBrk="0" hangingPunct="0">
              <a:defRPr sz="8100">
                <a:solidFill>
                  <a:schemeClr val="tx1"/>
                </a:solidFill>
                <a:latin typeface="Calibri" panose="020F0502020204030204" pitchFamily="34" charset="0"/>
                <a:cs typeface="Arial" panose="020B0604020202020204" pitchFamily="34" charset="0"/>
              </a:defRPr>
            </a:lvl1pPr>
            <a:lvl2pPr marL="419100" defTabSz="3598863" eaLnBrk="0" hangingPunct="0">
              <a:defRPr sz="8100">
                <a:solidFill>
                  <a:schemeClr val="tx1"/>
                </a:solidFill>
                <a:latin typeface="Calibri" panose="020F0502020204030204" pitchFamily="34" charset="0"/>
                <a:cs typeface="Arial" panose="020B0604020202020204" pitchFamily="34" charset="0"/>
              </a:defRPr>
            </a:lvl2pPr>
            <a:lvl3pPr marL="838200" defTabSz="3598863" eaLnBrk="0" hangingPunct="0">
              <a:defRPr sz="8100">
                <a:solidFill>
                  <a:schemeClr val="tx1"/>
                </a:solidFill>
                <a:latin typeface="Calibri" panose="020F0502020204030204" pitchFamily="34" charset="0"/>
                <a:cs typeface="Arial" panose="020B0604020202020204" pitchFamily="34" charset="0"/>
              </a:defRPr>
            </a:lvl3pPr>
            <a:lvl4pPr marL="1257300" defTabSz="3598863" eaLnBrk="0" hangingPunct="0">
              <a:defRPr sz="8100">
                <a:solidFill>
                  <a:schemeClr val="tx1"/>
                </a:solidFill>
                <a:latin typeface="Calibri" panose="020F0502020204030204" pitchFamily="34" charset="0"/>
                <a:cs typeface="Arial" panose="020B0604020202020204" pitchFamily="34" charset="0"/>
              </a:defRPr>
            </a:lvl4pPr>
            <a:lvl5pPr marL="1676400" defTabSz="3598863" eaLnBrk="0" hangingPunct="0">
              <a:defRPr sz="8100">
                <a:solidFill>
                  <a:schemeClr val="tx1"/>
                </a:solidFill>
                <a:latin typeface="Calibri" panose="020F0502020204030204" pitchFamily="34" charset="0"/>
                <a:cs typeface="Arial" panose="020B0604020202020204" pitchFamily="34" charset="0"/>
              </a:defRPr>
            </a:lvl5pPr>
            <a:lvl6pPr marL="2133600" indent="-6399213" defTabSz="3598863"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6pPr>
            <a:lvl7pPr marL="2590800" indent="-6399213" defTabSz="3598863"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7pPr>
            <a:lvl8pPr marL="3048000" indent="-6399213" defTabSz="3598863"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8pPr>
            <a:lvl9pPr marL="3505200" indent="-6399213" defTabSz="3598863"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9pPr>
          </a:lstStyle>
          <a:p>
            <a:pPr eaLnBrk="1" hangingPunct="1"/>
            <a:r>
              <a:rPr lang="en-US" altLang="en-US" sz="2489">
                <a:solidFill>
                  <a:srgbClr val="000000"/>
                </a:solidFill>
                <a:latin typeface="Georgia" panose="02040502050405020303" pitchFamily="18" charset="0"/>
              </a:rPr>
              <a:t>Click here to insert your Results text. Type it in or copy and paste from your Word document or other source.</a:t>
            </a:r>
          </a:p>
        </p:txBody>
      </p:sp>
      <p:sp>
        <p:nvSpPr>
          <p:cNvPr id="3135" name="Text Box 272">
            <a:extLst>
              <a:ext uri="{FF2B5EF4-FFF2-40B4-BE49-F238E27FC236}">
                <a16:creationId xmlns:a16="http://schemas.microsoft.com/office/drawing/2014/main" id="{8D607541-CDA3-D7A9-7C7B-56F45AA5C1C0}"/>
              </a:ext>
            </a:extLst>
          </p:cNvPr>
          <p:cNvSpPr txBox="1">
            <a:spLocks noChangeArrowheads="1"/>
          </p:cNvSpPr>
          <p:nvPr/>
        </p:nvSpPr>
        <p:spPr bwMode="auto">
          <a:xfrm>
            <a:off x="23371091" y="6591644"/>
            <a:ext cx="6864552" cy="144292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45462" tIns="145462" rIns="145462" bIns="145462">
            <a:spAutoFit/>
          </a:bodyPr>
          <a:lstStyle>
            <a:lvl1pPr indent="473075" defTabSz="3598863" eaLnBrk="0" hangingPunct="0">
              <a:defRPr sz="8100">
                <a:solidFill>
                  <a:schemeClr val="tx1"/>
                </a:solidFill>
                <a:latin typeface="Calibri" panose="020F0502020204030204" pitchFamily="34" charset="0"/>
                <a:cs typeface="Arial" panose="020B0604020202020204" pitchFamily="34" charset="0"/>
              </a:defRPr>
            </a:lvl1pPr>
            <a:lvl2pPr marL="419100" defTabSz="3598863" eaLnBrk="0" hangingPunct="0">
              <a:defRPr sz="8100">
                <a:solidFill>
                  <a:schemeClr val="tx1"/>
                </a:solidFill>
                <a:latin typeface="Calibri" panose="020F0502020204030204" pitchFamily="34" charset="0"/>
                <a:cs typeface="Arial" panose="020B0604020202020204" pitchFamily="34" charset="0"/>
              </a:defRPr>
            </a:lvl2pPr>
            <a:lvl3pPr marL="838200" defTabSz="3598863" eaLnBrk="0" hangingPunct="0">
              <a:defRPr sz="8100">
                <a:solidFill>
                  <a:schemeClr val="tx1"/>
                </a:solidFill>
                <a:latin typeface="Calibri" panose="020F0502020204030204" pitchFamily="34" charset="0"/>
                <a:cs typeface="Arial" panose="020B0604020202020204" pitchFamily="34" charset="0"/>
              </a:defRPr>
            </a:lvl3pPr>
            <a:lvl4pPr marL="1257300" defTabSz="3598863" eaLnBrk="0" hangingPunct="0">
              <a:defRPr sz="8100">
                <a:solidFill>
                  <a:schemeClr val="tx1"/>
                </a:solidFill>
                <a:latin typeface="Calibri" panose="020F0502020204030204" pitchFamily="34" charset="0"/>
                <a:cs typeface="Arial" panose="020B0604020202020204" pitchFamily="34" charset="0"/>
              </a:defRPr>
            </a:lvl4pPr>
            <a:lvl5pPr marL="1676400" defTabSz="3598863" eaLnBrk="0" hangingPunct="0">
              <a:defRPr sz="8100">
                <a:solidFill>
                  <a:schemeClr val="tx1"/>
                </a:solidFill>
                <a:latin typeface="Calibri" panose="020F0502020204030204" pitchFamily="34" charset="0"/>
                <a:cs typeface="Arial" panose="020B0604020202020204" pitchFamily="34" charset="0"/>
              </a:defRPr>
            </a:lvl5pPr>
            <a:lvl6pPr marL="2133600" indent="-6399213" defTabSz="3598863"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6pPr>
            <a:lvl7pPr marL="2590800" indent="-6399213" defTabSz="3598863"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7pPr>
            <a:lvl8pPr marL="3048000" indent="-6399213" defTabSz="3598863"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8pPr>
            <a:lvl9pPr marL="3505200" indent="-6399213" defTabSz="3598863"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9pPr>
          </a:lstStyle>
          <a:p>
            <a:pPr eaLnBrk="1" hangingPunct="1"/>
            <a:r>
              <a:rPr lang="en-US" altLang="en-US" sz="2489">
                <a:solidFill>
                  <a:srgbClr val="000000"/>
                </a:solidFill>
                <a:latin typeface="Georgia" panose="02040502050405020303" pitchFamily="18" charset="0"/>
              </a:rPr>
              <a:t>Click here to insert your Discussion text. Type it in or copy and paste from your Word document or other source.</a:t>
            </a:r>
          </a:p>
        </p:txBody>
      </p:sp>
      <p:sp>
        <p:nvSpPr>
          <p:cNvPr id="3136" name="Text Box 272">
            <a:extLst>
              <a:ext uri="{FF2B5EF4-FFF2-40B4-BE49-F238E27FC236}">
                <a16:creationId xmlns:a16="http://schemas.microsoft.com/office/drawing/2014/main" id="{0B289349-5453-BBFA-66CF-F738A2A0308E}"/>
              </a:ext>
            </a:extLst>
          </p:cNvPr>
          <p:cNvSpPr txBox="1">
            <a:spLocks noChangeArrowheads="1"/>
          </p:cNvSpPr>
          <p:nvPr/>
        </p:nvSpPr>
        <p:spPr bwMode="auto">
          <a:xfrm>
            <a:off x="1768357" y="19232638"/>
            <a:ext cx="6864552" cy="144292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45462" tIns="145462" rIns="145462" bIns="145462">
            <a:spAutoFit/>
          </a:bodyPr>
          <a:lstStyle>
            <a:lvl1pPr indent="473075" defTabSz="3598863" eaLnBrk="0" hangingPunct="0">
              <a:defRPr sz="8100">
                <a:solidFill>
                  <a:schemeClr val="tx1"/>
                </a:solidFill>
                <a:latin typeface="Calibri" panose="020F0502020204030204" pitchFamily="34" charset="0"/>
                <a:cs typeface="Arial" panose="020B0604020202020204" pitchFamily="34" charset="0"/>
              </a:defRPr>
            </a:lvl1pPr>
            <a:lvl2pPr marL="419100" defTabSz="3598863" eaLnBrk="0" hangingPunct="0">
              <a:defRPr sz="8100">
                <a:solidFill>
                  <a:schemeClr val="tx1"/>
                </a:solidFill>
                <a:latin typeface="Calibri" panose="020F0502020204030204" pitchFamily="34" charset="0"/>
                <a:cs typeface="Arial" panose="020B0604020202020204" pitchFamily="34" charset="0"/>
              </a:defRPr>
            </a:lvl2pPr>
            <a:lvl3pPr marL="838200" defTabSz="3598863" eaLnBrk="0" hangingPunct="0">
              <a:defRPr sz="8100">
                <a:solidFill>
                  <a:schemeClr val="tx1"/>
                </a:solidFill>
                <a:latin typeface="Calibri" panose="020F0502020204030204" pitchFamily="34" charset="0"/>
                <a:cs typeface="Arial" panose="020B0604020202020204" pitchFamily="34" charset="0"/>
              </a:defRPr>
            </a:lvl3pPr>
            <a:lvl4pPr marL="1257300" defTabSz="3598863" eaLnBrk="0" hangingPunct="0">
              <a:defRPr sz="8100">
                <a:solidFill>
                  <a:schemeClr val="tx1"/>
                </a:solidFill>
                <a:latin typeface="Calibri" panose="020F0502020204030204" pitchFamily="34" charset="0"/>
                <a:cs typeface="Arial" panose="020B0604020202020204" pitchFamily="34" charset="0"/>
              </a:defRPr>
            </a:lvl4pPr>
            <a:lvl5pPr marL="1676400" defTabSz="3598863" eaLnBrk="0" hangingPunct="0">
              <a:defRPr sz="8100">
                <a:solidFill>
                  <a:schemeClr val="tx1"/>
                </a:solidFill>
                <a:latin typeface="Calibri" panose="020F0502020204030204" pitchFamily="34" charset="0"/>
                <a:cs typeface="Arial" panose="020B0604020202020204" pitchFamily="34" charset="0"/>
              </a:defRPr>
            </a:lvl5pPr>
            <a:lvl6pPr marL="2133600" indent="-6399213" defTabSz="3598863"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6pPr>
            <a:lvl7pPr marL="2590800" indent="-6399213" defTabSz="3598863"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7pPr>
            <a:lvl8pPr marL="3048000" indent="-6399213" defTabSz="3598863"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8pPr>
            <a:lvl9pPr marL="3505200" indent="-6399213" defTabSz="3598863"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9pPr>
          </a:lstStyle>
          <a:p>
            <a:pPr eaLnBrk="1" hangingPunct="1"/>
            <a:r>
              <a:rPr lang="en-US" altLang="en-US" sz="2489">
                <a:solidFill>
                  <a:srgbClr val="000000"/>
                </a:solidFill>
                <a:latin typeface="Georgia" panose="02040502050405020303" pitchFamily="18" charset="0"/>
              </a:rPr>
              <a:t>Click here to insert your  Conclusion text. Type it in or copy and paste from your Word document or other source.</a:t>
            </a:r>
          </a:p>
        </p:txBody>
      </p:sp>
      <p:sp>
        <p:nvSpPr>
          <p:cNvPr id="3137" name="Text Box 272">
            <a:extLst>
              <a:ext uri="{FF2B5EF4-FFF2-40B4-BE49-F238E27FC236}">
                <a16:creationId xmlns:a16="http://schemas.microsoft.com/office/drawing/2014/main" id="{203686D3-1502-DF8D-1AD0-1790BE253484}"/>
              </a:ext>
            </a:extLst>
          </p:cNvPr>
          <p:cNvSpPr txBox="1">
            <a:spLocks noChangeArrowheads="1"/>
          </p:cNvSpPr>
          <p:nvPr/>
        </p:nvSpPr>
        <p:spPr bwMode="auto">
          <a:xfrm>
            <a:off x="23371091" y="19232638"/>
            <a:ext cx="6864552" cy="144292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45462" tIns="145462" rIns="145462" bIns="145462">
            <a:spAutoFit/>
          </a:bodyPr>
          <a:lstStyle>
            <a:lvl1pPr indent="473075" defTabSz="3598863" eaLnBrk="0" hangingPunct="0">
              <a:defRPr sz="8100">
                <a:solidFill>
                  <a:schemeClr val="tx1"/>
                </a:solidFill>
                <a:latin typeface="Calibri" panose="020F0502020204030204" pitchFamily="34" charset="0"/>
                <a:cs typeface="Arial" panose="020B0604020202020204" pitchFamily="34" charset="0"/>
              </a:defRPr>
            </a:lvl1pPr>
            <a:lvl2pPr marL="419100" defTabSz="3598863" eaLnBrk="0" hangingPunct="0">
              <a:defRPr sz="8100">
                <a:solidFill>
                  <a:schemeClr val="tx1"/>
                </a:solidFill>
                <a:latin typeface="Calibri" panose="020F0502020204030204" pitchFamily="34" charset="0"/>
                <a:cs typeface="Arial" panose="020B0604020202020204" pitchFamily="34" charset="0"/>
              </a:defRPr>
            </a:lvl2pPr>
            <a:lvl3pPr marL="838200" defTabSz="3598863" eaLnBrk="0" hangingPunct="0">
              <a:defRPr sz="8100">
                <a:solidFill>
                  <a:schemeClr val="tx1"/>
                </a:solidFill>
                <a:latin typeface="Calibri" panose="020F0502020204030204" pitchFamily="34" charset="0"/>
                <a:cs typeface="Arial" panose="020B0604020202020204" pitchFamily="34" charset="0"/>
              </a:defRPr>
            </a:lvl3pPr>
            <a:lvl4pPr marL="1257300" defTabSz="3598863" eaLnBrk="0" hangingPunct="0">
              <a:defRPr sz="8100">
                <a:solidFill>
                  <a:schemeClr val="tx1"/>
                </a:solidFill>
                <a:latin typeface="Calibri" panose="020F0502020204030204" pitchFamily="34" charset="0"/>
                <a:cs typeface="Arial" panose="020B0604020202020204" pitchFamily="34" charset="0"/>
              </a:defRPr>
            </a:lvl4pPr>
            <a:lvl5pPr marL="1676400" defTabSz="3598863" eaLnBrk="0" hangingPunct="0">
              <a:defRPr sz="8100">
                <a:solidFill>
                  <a:schemeClr val="tx1"/>
                </a:solidFill>
                <a:latin typeface="Calibri" panose="020F0502020204030204" pitchFamily="34" charset="0"/>
                <a:cs typeface="Arial" panose="020B0604020202020204" pitchFamily="34" charset="0"/>
              </a:defRPr>
            </a:lvl5pPr>
            <a:lvl6pPr marL="2133600" indent="-6399213" defTabSz="3598863"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6pPr>
            <a:lvl7pPr marL="2590800" indent="-6399213" defTabSz="3598863"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7pPr>
            <a:lvl8pPr marL="3048000" indent="-6399213" defTabSz="3598863"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8pPr>
            <a:lvl9pPr marL="3505200" indent="-6399213" defTabSz="3598863" eaLnBrk="0" fontAlgn="base" hangingPunct="0">
              <a:spcBef>
                <a:spcPct val="0"/>
              </a:spcBef>
              <a:spcAft>
                <a:spcPct val="0"/>
              </a:spcAft>
              <a:defRPr sz="8100">
                <a:solidFill>
                  <a:schemeClr val="tx1"/>
                </a:solidFill>
                <a:latin typeface="Calibri" panose="020F0502020204030204" pitchFamily="34" charset="0"/>
                <a:cs typeface="Arial" panose="020B0604020202020204" pitchFamily="34" charset="0"/>
              </a:defRPr>
            </a:lvl9pPr>
          </a:lstStyle>
          <a:p>
            <a:pPr eaLnBrk="1" hangingPunct="1"/>
            <a:r>
              <a:rPr lang="en-US" altLang="en-US" sz="2489">
                <a:solidFill>
                  <a:srgbClr val="000000"/>
                </a:solidFill>
                <a:latin typeface="Georgia" panose="02040502050405020303" pitchFamily="18" charset="0"/>
              </a:rPr>
              <a:t>Click here to insert your  References text. Type it in or copy and paste from your Word document or other source.</a:t>
            </a:r>
          </a:p>
        </p:txBody>
      </p:sp>
    </p:spTree>
  </p:cSld>
  <p:clrMapOvr>
    <a:masterClrMapping/>
  </p:clrMapOvr>
</p:sld>
</file>

<file path=ppt/theme/theme1.xml><?xml version="1.0" encoding="utf-8"?>
<a:theme xmlns:a="http://schemas.openxmlformats.org/drawingml/2006/main" name="RAD_2025_Conference_Poster_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resentation2" id="{754CD463-E8DF-45E0-9DBE-95CA466D1FF5}" vid="{07C49E33-1050-41F5-B380-2B0BA65A45AC}"/>
    </a:ext>
  </a:extLst>
</a:theme>
</file>

<file path=docProps/app.xml><?xml version="1.0" encoding="utf-8"?>
<Properties xmlns="http://schemas.openxmlformats.org/officeDocument/2006/extended-properties" xmlns:vt="http://schemas.openxmlformats.org/officeDocument/2006/docPropsVTypes">
  <Template/>
  <TotalTime>42</TotalTime>
  <Words>231</Words>
  <Application>Microsoft Office PowerPoint</Application>
  <PresentationFormat>Custom</PresentationFormat>
  <Paragraphs>50</Paragraphs>
  <Slides>1</Slides>
  <Notes>0</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6" baseType="lpstr">
      <vt:lpstr>Calibri</vt:lpstr>
      <vt:lpstr>Arial</vt:lpstr>
      <vt:lpstr>Georgia</vt:lpstr>
      <vt:lpstr>RAD_2025_Conference_Poster_Template</vt:lpstr>
      <vt:lpstr>Microsoft Excel Chart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Aleksandar Ristic</dc:creator>
  <cp:lastModifiedBy>Aleksandar Ristic</cp:lastModifiedBy>
  <cp:revision>1</cp:revision>
  <dcterms:created xsi:type="dcterms:W3CDTF">2026-04-26T09:36:30Z</dcterms:created>
  <dcterms:modified xsi:type="dcterms:W3CDTF">2026-04-26T10:19:26Z</dcterms:modified>
</cp:coreProperties>
</file>