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BABA"/>
    <a:srgbClr val="2B4257"/>
    <a:srgbClr val="231F20"/>
    <a:srgbClr val="092B4D"/>
    <a:srgbClr val="97B6C5"/>
    <a:srgbClr val="EDBF06"/>
    <a:srgbClr val="FFFFFF"/>
    <a:srgbClr val="FCFCFA"/>
    <a:srgbClr val="F4F4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8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76760" y="152460"/>
            <a:ext cx="990479" cy="990479"/>
          </a:xfrm>
          <a:prstGeom prst="ellipse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828800"/>
            <a:ext cx="7772400" cy="1470025"/>
          </a:xfrm>
        </p:spPr>
        <p:txBody>
          <a:bodyPr/>
          <a:lstStyle>
            <a:lvl1pPr>
              <a:defRPr b="1">
                <a:solidFill>
                  <a:schemeClr val="tx1"/>
                </a:solidFill>
                <a:latin typeface="Georgia" panose="02040502050405020303" pitchFamily="18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r>
              <a:rPr lang="en-US" dirty="0" err="1"/>
              <a:t>subtitl</a:t>
            </a:r>
            <a:r>
              <a:rPr lang="sr-Latn-RS" dirty="0"/>
              <a:t>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ED569-8F1A-4139-B816-EACD6377A0E1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F6886-FC2A-4AFB-B6C4-7CC6B7A9EA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08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5D2D0-0B68-459C-B31C-A172D49ED983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84817-FAEB-4F3E-A583-80541DFF98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717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Trebuchet MS" panose="020B0603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09E84-25CE-477A-897B-AF300BF9D060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526D0-A023-4387-BBB9-CE49C66973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763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9F47A-7F16-4A52-A7F9-EE973F66418D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68060-9C1E-46EE-9998-EBD2620B19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500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08CCF-EE82-418B-9AF5-1BB77F012E31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78BBA-EF07-415B-8C37-8A3904C698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937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DFD9B-FD48-4ED6-A976-F65643904258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6E90A-C226-490F-BE69-F9BBB03EBB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559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A4C84-3D3B-4F64-99C4-0BFCF9E9A8B9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D70F3-E62D-42CC-9C64-EC9B0D98BC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036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13834-CDB4-490C-97D4-82D913E68BF3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AD637-6F35-4CFC-A540-6446FB5F5F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941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C2207-EBCC-45E5-A459-563796751C9C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DB1ED-5F27-4A8A-816D-4B64EECF1E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209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C0284-4722-4557-A926-EE081AC7EEE4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E4EB8-1EE0-4843-8C1E-ECD753CF1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602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D656F-AF49-40E8-9128-6A9A956F132C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E7018-AF48-4581-A3FB-49DA0CDBFA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807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4148A38-4B66-AABC-DF9F-9406FF71AB93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2B4257"/>
              </a:gs>
              <a:gs pos="100000">
                <a:srgbClr val="B9BAB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200" y="6164249"/>
            <a:ext cx="8229600" cy="6858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</a:t>
            </a:r>
            <a:r>
              <a:rPr lang="sr-Latn-RS" altLang="en-US" dirty="0"/>
              <a:t>title</a:t>
            </a:r>
            <a:endParaRPr lang="en-US" alt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text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Georgia" panose="02040502050405020303" pitchFamily="18" charset="0"/>
                <a:cs typeface="+mn-cs"/>
              </a:defRPr>
            </a:lvl1pPr>
          </a:lstStyle>
          <a:p>
            <a:pPr>
              <a:defRPr/>
            </a:pPr>
            <a:fld id="{544CC049-17C9-462D-B330-4C802C4D624C}" type="datetimeFigureOut">
              <a:rPr lang="en-US"/>
              <a:pPr>
                <a:defRPr/>
              </a:pPr>
              <a:t>4/26/2026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Georgia" panose="02040502050405020303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Georgia" panose="02040502050405020303" pitchFamily="18" charset="0"/>
                <a:cs typeface="+mn-cs"/>
              </a:defRPr>
            </a:lvl1pPr>
          </a:lstStyle>
          <a:p>
            <a:pPr>
              <a:defRPr/>
            </a:pPr>
            <a:fld id="{E58CD113-A1D2-4F00-8742-5B688DC44D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kern="1200">
          <a:ln w="3175">
            <a:noFill/>
            <a:prstDash val="sysDot"/>
          </a:ln>
          <a:solidFill>
            <a:schemeClr val="tx1"/>
          </a:solidFill>
          <a:latin typeface="Georgia" panose="02040502050405020303" pitchFamily="18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Georgia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Georgia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Georgia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Georgia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Georgia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Georgia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Georgia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Georgia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ln>
            <a:noFill/>
          </a:ln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ln>
            <a:noFill/>
          </a:ln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000" kern="1200">
          <a:ln>
            <a:noFill/>
          </a:ln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ern="1200">
          <a:ln>
            <a:noFill/>
          </a:ln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ln>
            <a:noFill/>
          </a:ln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altLang="en-US" b="1" dirty="0"/>
          </a:p>
        </p:txBody>
      </p:sp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ad_2024_conference_oral_presentatio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6A7CEB9D-DF98-45B4-9AD1-D7C28E5EDB5B}" vid="{CA4DFC7A-D700-4681-A0E2-AFD8BAA2A41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Georgia</vt:lpstr>
      <vt:lpstr>Trebuchet MS</vt:lpstr>
      <vt:lpstr>rad_2024_conference_oral_presentation_template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Aleksandar Ristic</dc:creator>
  <cp:lastModifiedBy>Aleksandar Ristic</cp:lastModifiedBy>
  <cp:revision>1</cp:revision>
  <dcterms:created xsi:type="dcterms:W3CDTF">2026-04-26T10:21:28Z</dcterms:created>
  <dcterms:modified xsi:type="dcterms:W3CDTF">2026-04-26T10:43:53Z</dcterms:modified>
</cp:coreProperties>
</file>